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5" r:id="rId6"/>
    <p:sldId id="257" r:id="rId7"/>
    <p:sldId id="258" r:id="rId8"/>
    <p:sldId id="259" r:id="rId9"/>
    <p:sldId id="264" r:id="rId10"/>
    <p:sldId id="260" r:id="rId11"/>
    <p:sldId id="262" r:id="rId12"/>
    <p:sldId id="263" r:id="rId13"/>
    <p:sldId id="265" r:id="rId14"/>
    <p:sldId id="266" r:id="rId15"/>
    <p:sldId id="267" r:id="rId16"/>
    <p:sldId id="268" r:id="rId17"/>
    <p:sldId id="270" r:id="rId18"/>
    <p:sldId id="272" r:id="rId19"/>
    <p:sldId id="269" r:id="rId20"/>
    <p:sldId id="278" r:id="rId21"/>
    <p:sldId id="271" r:id="rId22"/>
    <p:sldId id="276" r:id="rId23"/>
    <p:sldId id="273" r:id="rId24"/>
    <p:sldId id="274" r:id="rId25"/>
    <p:sldId id="277" r:id="rId26"/>
  </p:sldIdLst>
  <p:sldSz cx="12192000" cy="6858000"/>
  <p:notesSz cx="6858000" cy="9144000"/>
  <p:defaultTextStyle>
    <a:defPPr>
      <a:defRPr lang="ar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61D46E-2A1C-4866-80F8-EF8653C15864}" v="980" dt="2024-03-07T00:42:47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18.sv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11" Type="http://schemas.openxmlformats.org/officeDocument/2006/relationships/image" Target="../media/image17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14" Type="http://schemas.openxmlformats.org/officeDocument/2006/relationships/image" Target="../media/image6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18.sv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11" Type="http://schemas.openxmlformats.org/officeDocument/2006/relationships/image" Target="../media/image17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14" Type="http://schemas.openxmlformats.org/officeDocument/2006/relationships/image" Target="../media/image6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FF2233-BFB1-4FC8-9529-1B87343DC89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2D6B80D-07DA-4619-A6A5-5CAD4D469AAE}">
      <dgm:prSet/>
      <dgm:spPr/>
      <dgm:t>
        <a:bodyPr/>
        <a:lstStyle/>
        <a:p>
          <a:r>
            <a:rPr lang="en-US" b="1" i="0" dirty="0"/>
            <a:t>User Registration and Authentication</a:t>
          </a:r>
          <a:endParaRPr lang="en-US" b="1" dirty="0"/>
        </a:p>
      </dgm:t>
    </dgm:pt>
    <dgm:pt modelId="{F008D8FC-5FF5-47FF-AF49-2EC768F5FD26}" type="parTrans" cxnId="{535AC3C1-B658-47C3-9EB8-B9B55E7B8564}">
      <dgm:prSet/>
      <dgm:spPr/>
      <dgm:t>
        <a:bodyPr/>
        <a:lstStyle/>
        <a:p>
          <a:endParaRPr lang="en-US"/>
        </a:p>
      </dgm:t>
    </dgm:pt>
    <dgm:pt modelId="{415F8601-7906-4B18-9125-D7950F731C2F}" type="sibTrans" cxnId="{535AC3C1-B658-47C3-9EB8-B9B55E7B8564}">
      <dgm:prSet/>
      <dgm:spPr/>
      <dgm:t>
        <a:bodyPr/>
        <a:lstStyle/>
        <a:p>
          <a:endParaRPr lang="en-US"/>
        </a:p>
      </dgm:t>
    </dgm:pt>
    <dgm:pt modelId="{7A7CC0CE-2021-4D05-AA23-9EE1494DD736}">
      <dgm:prSet/>
      <dgm:spPr/>
      <dgm:t>
        <a:bodyPr/>
        <a:lstStyle/>
        <a:p>
          <a:r>
            <a:rPr lang="en-US" b="1" i="0" dirty="0"/>
            <a:t>User</a:t>
          </a:r>
        </a:p>
        <a:p>
          <a:r>
            <a:rPr lang="en-US" b="1" i="0" dirty="0"/>
            <a:t> Dashboard</a:t>
          </a:r>
          <a:endParaRPr lang="en-US" b="1" dirty="0"/>
        </a:p>
      </dgm:t>
    </dgm:pt>
    <dgm:pt modelId="{DC7C980C-F132-4AB6-9299-6CEF9B959CD1}" type="parTrans" cxnId="{2CC33EAC-D51F-4B79-BA08-CECAC3DEC1ED}">
      <dgm:prSet/>
      <dgm:spPr/>
      <dgm:t>
        <a:bodyPr/>
        <a:lstStyle/>
        <a:p>
          <a:endParaRPr lang="en-US"/>
        </a:p>
      </dgm:t>
    </dgm:pt>
    <dgm:pt modelId="{E99B1866-12C4-4AE9-8209-74F56F621A56}" type="sibTrans" cxnId="{2CC33EAC-D51F-4B79-BA08-CECAC3DEC1ED}">
      <dgm:prSet/>
      <dgm:spPr/>
      <dgm:t>
        <a:bodyPr/>
        <a:lstStyle/>
        <a:p>
          <a:endParaRPr lang="en-US"/>
        </a:p>
      </dgm:t>
    </dgm:pt>
    <dgm:pt modelId="{2A7CF6CC-5F25-4A11-A91F-315E365B5E09}">
      <dgm:prSet/>
      <dgm:spPr/>
      <dgm:t>
        <a:bodyPr/>
        <a:lstStyle/>
        <a:p>
          <a:r>
            <a:rPr lang="en-US" b="1" i="0" dirty="0"/>
            <a:t>Real-time Currency Data</a:t>
          </a:r>
          <a:endParaRPr lang="en-US" b="1" dirty="0"/>
        </a:p>
      </dgm:t>
    </dgm:pt>
    <dgm:pt modelId="{36D0BB3F-7432-413D-A6A8-63F65D779255}" type="parTrans" cxnId="{BB38B3B4-6F0A-47D7-9400-7C0585C4531B}">
      <dgm:prSet/>
      <dgm:spPr/>
      <dgm:t>
        <a:bodyPr/>
        <a:lstStyle/>
        <a:p>
          <a:endParaRPr lang="en-US"/>
        </a:p>
      </dgm:t>
    </dgm:pt>
    <dgm:pt modelId="{1CA1F1BA-38E3-4AC4-8CE3-17DA1BF4E972}" type="sibTrans" cxnId="{BB38B3B4-6F0A-47D7-9400-7C0585C4531B}">
      <dgm:prSet/>
      <dgm:spPr/>
      <dgm:t>
        <a:bodyPr/>
        <a:lstStyle/>
        <a:p>
          <a:endParaRPr lang="en-US"/>
        </a:p>
      </dgm:t>
    </dgm:pt>
    <dgm:pt modelId="{2916D442-746E-4FDB-AEAE-DAAF6BFEA899}">
      <dgm:prSet/>
      <dgm:spPr/>
      <dgm:t>
        <a:bodyPr/>
        <a:lstStyle/>
        <a:p>
          <a:r>
            <a:rPr lang="en-US" b="1" i="0" dirty="0"/>
            <a:t>Transaction History</a:t>
          </a:r>
          <a:endParaRPr lang="en-US" b="1" dirty="0"/>
        </a:p>
      </dgm:t>
    </dgm:pt>
    <dgm:pt modelId="{0677FD1E-D5A4-4059-8B7C-44085970F412}" type="parTrans" cxnId="{DB64A56A-E15F-496D-9D1A-D3E2A54097C8}">
      <dgm:prSet/>
      <dgm:spPr/>
      <dgm:t>
        <a:bodyPr/>
        <a:lstStyle/>
        <a:p>
          <a:endParaRPr lang="en-US"/>
        </a:p>
      </dgm:t>
    </dgm:pt>
    <dgm:pt modelId="{E2B83BB4-4654-44AF-8BB8-D5D830C19A12}" type="sibTrans" cxnId="{DB64A56A-E15F-496D-9D1A-D3E2A54097C8}">
      <dgm:prSet/>
      <dgm:spPr/>
      <dgm:t>
        <a:bodyPr/>
        <a:lstStyle/>
        <a:p>
          <a:endParaRPr lang="en-US"/>
        </a:p>
      </dgm:t>
    </dgm:pt>
    <dgm:pt modelId="{62A2E4FB-63ED-49BE-A083-2D73A3242C57}">
      <dgm:prSet/>
      <dgm:spPr/>
      <dgm:t>
        <a:bodyPr/>
        <a:lstStyle/>
        <a:p>
          <a:r>
            <a:rPr lang="en-US" b="1" i="0" dirty="0"/>
            <a:t>User Portfolio Management</a:t>
          </a:r>
          <a:endParaRPr lang="en-US" b="1" dirty="0"/>
        </a:p>
      </dgm:t>
    </dgm:pt>
    <dgm:pt modelId="{C356E300-270E-4302-929E-19F643A243AC}" type="parTrans" cxnId="{3DA78C27-AC03-4977-8CDB-59F186843F8C}">
      <dgm:prSet/>
      <dgm:spPr/>
      <dgm:t>
        <a:bodyPr/>
        <a:lstStyle/>
        <a:p>
          <a:endParaRPr lang="en-US"/>
        </a:p>
      </dgm:t>
    </dgm:pt>
    <dgm:pt modelId="{5684F990-ED5F-436B-96DA-82B127FFD1F9}" type="sibTrans" cxnId="{3DA78C27-AC03-4977-8CDB-59F186843F8C}">
      <dgm:prSet/>
      <dgm:spPr/>
      <dgm:t>
        <a:bodyPr/>
        <a:lstStyle/>
        <a:p>
          <a:endParaRPr lang="en-US"/>
        </a:p>
      </dgm:t>
    </dgm:pt>
    <dgm:pt modelId="{FC08F004-5887-4A55-8884-6432FDC75ED1}">
      <dgm:prSet/>
      <dgm:spPr/>
      <dgm:t>
        <a:bodyPr/>
        <a:lstStyle/>
        <a:p>
          <a:r>
            <a:rPr lang="en-US" b="1" i="0" dirty="0"/>
            <a:t>Currency Conversion and Trading</a:t>
          </a:r>
          <a:endParaRPr lang="en-US" b="1" dirty="0"/>
        </a:p>
      </dgm:t>
    </dgm:pt>
    <dgm:pt modelId="{690E8E66-B30D-4352-910C-1FFEDBE10450}" type="parTrans" cxnId="{787B93E1-9145-4DDD-8D65-F926708D4A7F}">
      <dgm:prSet/>
      <dgm:spPr/>
      <dgm:t>
        <a:bodyPr/>
        <a:lstStyle/>
        <a:p>
          <a:endParaRPr lang="en-US"/>
        </a:p>
      </dgm:t>
    </dgm:pt>
    <dgm:pt modelId="{F149208E-F1A5-4D4D-BE11-36B4A840A13A}" type="sibTrans" cxnId="{787B93E1-9145-4DDD-8D65-F926708D4A7F}">
      <dgm:prSet/>
      <dgm:spPr/>
      <dgm:t>
        <a:bodyPr/>
        <a:lstStyle/>
        <a:p>
          <a:endParaRPr lang="en-US"/>
        </a:p>
      </dgm:t>
    </dgm:pt>
    <dgm:pt modelId="{87C17018-06DA-4F57-9B45-D04B843E51F3}" type="pres">
      <dgm:prSet presAssocID="{0AFF2233-BFB1-4FC8-9529-1B87343DC893}" presName="root" presStyleCnt="0">
        <dgm:presLayoutVars>
          <dgm:dir/>
          <dgm:resizeHandles val="exact"/>
        </dgm:presLayoutVars>
      </dgm:prSet>
      <dgm:spPr/>
    </dgm:pt>
    <dgm:pt modelId="{F3C0CB3F-8BE0-442F-B8CE-CC4FE41C4EB6}" type="pres">
      <dgm:prSet presAssocID="{62D6B80D-07DA-4619-A6A5-5CAD4D469AAE}" presName="compNode" presStyleCnt="0"/>
      <dgm:spPr/>
    </dgm:pt>
    <dgm:pt modelId="{378A8107-E844-487B-8B54-83E81CCB2F56}" type="pres">
      <dgm:prSet presAssocID="{62D6B80D-07DA-4619-A6A5-5CAD4D469AA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4904C17-F23F-4635-86BD-24E7EB1F4D8A}" type="pres">
      <dgm:prSet presAssocID="{62D6B80D-07DA-4619-A6A5-5CAD4D469AAE}" presName="spaceRect" presStyleCnt="0"/>
      <dgm:spPr/>
    </dgm:pt>
    <dgm:pt modelId="{890541D6-37AB-4192-AC22-9BA3BE8353AB}" type="pres">
      <dgm:prSet presAssocID="{62D6B80D-07DA-4619-A6A5-5CAD4D469AAE}" presName="textRect" presStyleLbl="revTx" presStyleIdx="0" presStyleCnt="6">
        <dgm:presLayoutVars>
          <dgm:chMax val="1"/>
          <dgm:chPref val="1"/>
        </dgm:presLayoutVars>
      </dgm:prSet>
      <dgm:spPr/>
    </dgm:pt>
    <dgm:pt modelId="{F26D4834-6C64-4D4D-9B40-5C368F8B130D}" type="pres">
      <dgm:prSet presAssocID="{415F8601-7906-4B18-9125-D7950F731C2F}" presName="sibTrans" presStyleCnt="0"/>
      <dgm:spPr/>
    </dgm:pt>
    <dgm:pt modelId="{E4CDCAC7-8B0B-4B2D-B4ED-37EDB738E708}" type="pres">
      <dgm:prSet presAssocID="{7A7CC0CE-2021-4D05-AA23-9EE1494DD736}" presName="compNode" presStyleCnt="0"/>
      <dgm:spPr/>
    </dgm:pt>
    <dgm:pt modelId="{808FDE85-67F9-4FBF-B058-DECBA08FC2CA}" type="pres">
      <dgm:prSet presAssocID="{7A7CC0CE-2021-4D05-AA23-9EE1494DD73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6291F3C-D755-471D-A236-FE21AAE9FB0A}" type="pres">
      <dgm:prSet presAssocID="{7A7CC0CE-2021-4D05-AA23-9EE1494DD736}" presName="spaceRect" presStyleCnt="0"/>
      <dgm:spPr/>
    </dgm:pt>
    <dgm:pt modelId="{5C84B656-E68D-464F-BB64-FA48A8453592}" type="pres">
      <dgm:prSet presAssocID="{7A7CC0CE-2021-4D05-AA23-9EE1494DD736}" presName="textRect" presStyleLbl="revTx" presStyleIdx="1" presStyleCnt="6">
        <dgm:presLayoutVars>
          <dgm:chMax val="1"/>
          <dgm:chPref val="1"/>
        </dgm:presLayoutVars>
      </dgm:prSet>
      <dgm:spPr/>
    </dgm:pt>
    <dgm:pt modelId="{26CCB752-9EBB-4D8A-BD6F-C53D3E30A16B}" type="pres">
      <dgm:prSet presAssocID="{E99B1866-12C4-4AE9-8209-74F56F621A56}" presName="sibTrans" presStyleCnt="0"/>
      <dgm:spPr/>
    </dgm:pt>
    <dgm:pt modelId="{9A758714-B419-41D2-9FED-1D67BB93E8EF}" type="pres">
      <dgm:prSet presAssocID="{2A7CF6CC-5F25-4A11-A91F-315E365B5E09}" presName="compNode" presStyleCnt="0"/>
      <dgm:spPr/>
    </dgm:pt>
    <dgm:pt modelId="{56D52181-D5E4-4000-BECD-A4EDA7DE2792}" type="pres">
      <dgm:prSet presAssocID="{2A7CF6CC-5F25-4A11-A91F-315E365B5E0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A3FD7F72-2C00-4E08-8C9B-71CE478F48AC}" type="pres">
      <dgm:prSet presAssocID="{2A7CF6CC-5F25-4A11-A91F-315E365B5E09}" presName="spaceRect" presStyleCnt="0"/>
      <dgm:spPr/>
    </dgm:pt>
    <dgm:pt modelId="{1825B0C6-3FE7-49E2-9CD9-2BE0F46E0008}" type="pres">
      <dgm:prSet presAssocID="{2A7CF6CC-5F25-4A11-A91F-315E365B5E09}" presName="textRect" presStyleLbl="revTx" presStyleIdx="2" presStyleCnt="6">
        <dgm:presLayoutVars>
          <dgm:chMax val="1"/>
          <dgm:chPref val="1"/>
        </dgm:presLayoutVars>
      </dgm:prSet>
      <dgm:spPr/>
    </dgm:pt>
    <dgm:pt modelId="{5CED2D2A-3B83-4AC1-9298-725E45F3F3D6}" type="pres">
      <dgm:prSet presAssocID="{1CA1F1BA-38E3-4AC4-8CE3-17DA1BF4E972}" presName="sibTrans" presStyleCnt="0"/>
      <dgm:spPr/>
    </dgm:pt>
    <dgm:pt modelId="{9AD2A223-1561-4263-B25C-2468EA7D04E1}" type="pres">
      <dgm:prSet presAssocID="{2916D442-746E-4FDB-AEAE-DAAF6BFEA899}" presName="compNode" presStyleCnt="0"/>
      <dgm:spPr/>
    </dgm:pt>
    <dgm:pt modelId="{A57AE24B-74F8-42F3-B02B-3A8DAE0827E8}" type="pres">
      <dgm:prSet presAssocID="{2916D442-746E-4FDB-AEAE-DAAF6BFEA89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EC93969-DB08-4BF3-8BE3-AECBB50BA97B}" type="pres">
      <dgm:prSet presAssocID="{2916D442-746E-4FDB-AEAE-DAAF6BFEA899}" presName="spaceRect" presStyleCnt="0"/>
      <dgm:spPr/>
    </dgm:pt>
    <dgm:pt modelId="{362D25ED-68C1-456E-8766-37AEB61A418E}" type="pres">
      <dgm:prSet presAssocID="{2916D442-746E-4FDB-AEAE-DAAF6BFEA899}" presName="textRect" presStyleLbl="revTx" presStyleIdx="3" presStyleCnt="6">
        <dgm:presLayoutVars>
          <dgm:chMax val="1"/>
          <dgm:chPref val="1"/>
        </dgm:presLayoutVars>
      </dgm:prSet>
      <dgm:spPr/>
    </dgm:pt>
    <dgm:pt modelId="{FAF82EB7-2483-49D5-B734-0EB35B8366C0}" type="pres">
      <dgm:prSet presAssocID="{E2B83BB4-4654-44AF-8BB8-D5D830C19A12}" presName="sibTrans" presStyleCnt="0"/>
      <dgm:spPr/>
    </dgm:pt>
    <dgm:pt modelId="{9A2934FE-D1E6-409C-893B-24A78B048E3D}" type="pres">
      <dgm:prSet presAssocID="{62A2E4FB-63ED-49BE-A083-2D73A3242C57}" presName="compNode" presStyleCnt="0"/>
      <dgm:spPr/>
    </dgm:pt>
    <dgm:pt modelId="{0A1D3583-A6B0-40B2-A689-7E6FE0509E51}" type="pres">
      <dgm:prSet presAssocID="{62A2E4FB-63ED-49BE-A083-2D73A3242C5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50FC4FFF-136E-4291-B36C-5FAE0E534A7F}" type="pres">
      <dgm:prSet presAssocID="{62A2E4FB-63ED-49BE-A083-2D73A3242C57}" presName="spaceRect" presStyleCnt="0"/>
      <dgm:spPr/>
    </dgm:pt>
    <dgm:pt modelId="{DA5E9D61-85B9-46D8-94BE-2DEDF913D7B2}" type="pres">
      <dgm:prSet presAssocID="{62A2E4FB-63ED-49BE-A083-2D73A3242C57}" presName="textRect" presStyleLbl="revTx" presStyleIdx="4" presStyleCnt="6">
        <dgm:presLayoutVars>
          <dgm:chMax val="1"/>
          <dgm:chPref val="1"/>
        </dgm:presLayoutVars>
      </dgm:prSet>
      <dgm:spPr/>
    </dgm:pt>
    <dgm:pt modelId="{73FF5886-884D-4554-AE11-26B5187C231B}" type="pres">
      <dgm:prSet presAssocID="{5684F990-ED5F-436B-96DA-82B127FFD1F9}" presName="sibTrans" presStyleCnt="0"/>
      <dgm:spPr/>
    </dgm:pt>
    <dgm:pt modelId="{81A6191B-D35D-4248-B7DE-FBF8C64864E9}" type="pres">
      <dgm:prSet presAssocID="{FC08F004-5887-4A55-8884-6432FDC75ED1}" presName="compNode" presStyleCnt="0"/>
      <dgm:spPr/>
    </dgm:pt>
    <dgm:pt modelId="{A8E3F067-CF54-4564-B058-C5F58F5BE707}" type="pres">
      <dgm:prSet presAssocID="{FC08F004-5887-4A55-8884-6432FDC75ED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3BBFC091-2674-4CD0-AD81-40B8431615E6}" type="pres">
      <dgm:prSet presAssocID="{FC08F004-5887-4A55-8884-6432FDC75ED1}" presName="spaceRect" presStyleCnt="0"/>
      <dgm:spPr/>
    </dgm:pt>
    <dgm:pt modelId="{9A0AE0AD-4F35-44DC-B730-966A87090E06}" type="pres">
      <dgm:prSet presAssocID="{FC08F004-5887-4A55-8884-6432FDC75ED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DA78C27-AC03-4977-8CDB-59F186843F8C}" srcId="{0AFF2233-BFB1-4FC8-9529-1B87343DC893}" destId="{62A2E4FB-63ED-49BE-A083-2D73A3242C57}" srcOrd="4" destOrd="0" parTransId="{C356E300-270E-4302-929E-19F643A243AC}" sibTransId="{5684F990-ED5F-436B-96DA-82B127FFD1F9}"/>
    <dgm:cxn modelId="{86AD592D-6FBF-43A0-B347-64C1062B9564}" type="presOf" srcId="{2A7CF6CC-5F25-4A11-A91F-315E365B5E09}" destId="{1825B0C6-3FE7-49E2-9CD9-2BE0F46E0008}" srcOrd="0" destOrd="0" presId="urn:microsoft.com/office/officeart/2018/2/layout/IconLabelList"/>
    <dgm:cxn modelId="{AA66A52D-D1BD-4B17-BAFB-4E5E311286BD}" type="presOf" srcId="{FC08F004-5887-4A55-8884-6432FDC75ED1}" destId="{9A0AE0AD-4F35-44DC-B730-966A87090E06}" srcOrd="0" destOrd="0" presId="urn:microsoft.com/office/officeart/2018/2/layout/IconLabelList"/>
    <dgm:cxn modelId="{DB64A56A-E15F-496D-9D1A-D3E2A54097C8}" srcId="{0AFF2233-BFB1-4FC8-9529-1B87343DC893}" destId="{2916D442-746E-4FDB-AEAE-DAAF6BFEA899}" srcOrd="3" destOrd="0" parTransId="{0677FD1E-D5A4-4059-8B7C-44085970F412}" sibTransId="{E2B83BB4-4654-44AF-8BB8-D5D830C19A12}"/>
    <dgm:cxn modelId="{864AB955-6AEB-4553-A908-295AB11CCE14}" type="presOf" srcId="{62D6B80D-07DA-4619-A6A5-5CAD4D469AAE}" destId="{890541D6-37AB-4192-AC22-9BA3BE8353AB}" srcOrd="0" destOrd="0" presId="urn:microsoft.com/office/officeart/2018/2/layout/IconLabelList"/>
    <dgm:cxn modelId="{50C51278-6824-4903-9D77-FFAAD734E75A}" type="presOf" srcId="{7A7CC0CE-2021-4D05-AA23-9EE1494DD736}" destId="{5C84B656-E68D-464F-BB64-FA48A8453592}" srcOrd="0" destOrd="0" presId="urn:microsoft.com/office/officeart/2018/2/layout/IconLabelList"/>
    <dgm:cxn modelId="{A44B0E79-4151-47C4-8559-51D9B5EB4F79}" type="presOf" srcId="{2916D442-746E-4FDB-AEAE-DAAF6BFEA899}" destId="{362D25ED-68C1-456E-8766-37AEB61A418E}" srcOrd="0" destOrd="0" presId="urn:microsoft.com/office/officeart/2018/2/layout/IconLabelList"/>
    <dgm:cxn modelId="{17EEF782-C464-4DE8-838B-5CB0AC971BD9}" type="presOf" srcId="{0AFF2233-BFB1-4FC8-9529-1B87343DC893}" destId="{87C17018-06DA-4F57-9B45-D04B843E51F3}" srcOrd="0" destOrd="0" presId="urn:microsoft.com/office/officeart/2018/2/layout/IconLabelList"/>
    <dgm:cxn modelId="{2CC33EAC-D51F-4B79-BA08-CECAC3DEC1ED}" srcId="{0AFF2233-BFB1-4FC8-9529-1B87343DC893}" destId="{7A7CC0CE-2021-4D05-AA23-9EE1494DD736}" srcOrd="1" destOrd="0" parTransId="{DC7C980C-F132-4AB6-9299-6CEF9B959CD1}" sibTransId="{E99B1866-12C4-4AE9-8209-74F56F621A56}"/>
    <dgm:cxn modelId="{BB38B3B4-6F0A-47D7-9400-7C0585C4531B}" srcId="{0AFF2233-BFB1-4FC8-9529-1B87343DC893}" destId="{2A7CF6CC-5F25-4A11-A91F-315E365B5E09}" srcOrd="2" destOrd="0" parTransId="{36D0BB3F-7432-413D-A6A8-63F65D779255}" sibTransId="{1CA1F1BA-38E3-4AC4-8CE3-17DA1BF4E972}"/>
    <dgm:cxn modelId="{535AC3C1-B658-47C3-9EB8-B9B55E7B8564}" srcId="{0AFF2233-BFB1-4FC8-9529-1B87343DC893}" destId="{62D6B80D-07DA-4619-A6A5-5CAD4D469AAE}" srcOrd="0" destOrd="0" parTransId="{F008D8FC-5FF5-47FF-AF49-2EC768F5FD26}" sibTransId="{415F8601-7906-4B18-9125-D7950F731C2F}"/>
    <dgm:cxn modelId="{787B93E1-9145-4DDD-8D65-F926708D4A7F}" srcId="{0AFF2233-BFB1-4FC8-9529-1B87343DC893}" destId="{FC08F004-5887-4A55-8884-6432FDC75ED1}" srcOrd="5" destOrd="0" parTransId="{690E8E66-B30D-4352-910C-1FFEDBE10450}" sibTransId="{F149208E-F1A5-4D4D-BE11-36B4A840A13A}"/>
    <dgm:cxn modelId="{3A5383FE-E497-4E1E-BD2A-F9AA3451812F}" type="presOf" srcId="{62A2E4FB-63ED-49BE-A083-2D73A3242C57}" destId="{DA5E9D61-85B9-46D8-94BE-2DEDF913D7B2}" srcOrd="0" destOrd="0" presId="urn:microsoft.com/office/officeart/2018/2/layout/IconLabelList"/>
    <dgm:cxn modelId="{FE8DDC5C-396A-4EBB-9939-7C50620F12EA}" type="presParOf" srcId="{87C17018-06DA-4F57-9B45-D04B843E51F3}" destId="{F3C0CB3F-8BE0-442F-B8CE-CC4FE41C4EB6}" srcOrd="0" destOrd="0" presId="urn:microsoft.com/office/officeart/2018/2/layout/IconLabelList"/>
    <dgm:cxn modelId="{A69F9E1C-79FA-4690-B664-A0B2E5398608}" type="presParOf" srcId="{F3C0CB3F-8BE0-442F-B8CE-CC4FE41C4EB6}" destId="{378A8107-E844-487B-8B54-83E81CCB2F56}" srcOrd="0" destOrd="0" presId="urn:microsoft.com/office/officeart/2018/2/layout/IconLabelList"/>
    <dgm:cxn modelId="{C2FFA8F0-8446-4843-80F8-451661A62070}" type="presParOf" srcId="{F3C0CB3F-8BE0-442F-B8CE-CC4FE41C4EB6}" destId="{94904C17-F23F-4635-86BD-24E7EB1F4D8A}" srcOrd="1" destOrd="0" presId="urn:microsoft.com/office/officeart/2018/2/layout/IconLabelList"/>
    <dgm:cxn modelId="{F250E336-8E56-44B0-B21D-8E7C6B02FCE2}" type="presParOf" srcId="{F3C0CB3F-8BE0-442F-B8CE-CC4FE41C4EB6}" destId="{890541D6-37AB-4192-AC22-9BA3BE8353AB}" srcOrd="2" destOrd="0" presId="urn:microsoft.com/office/officeart/2018/2/layout/IconLabelList"/>
    <dgm:cxn modelId="{F5B7DB1B-9CCE-488A-8B49-F7C0C8146352}" type="presParOf" srcId="{87C17018-06DA-4F57-9B45-D04B843E51F3}" destId="{F26D4834-6C64-4D4D-9B40-5C368F8B130D}" srcOrd="1" destOrd="0" presId="urn:microsoft.com/office/officeart/2018/2/layout/IconLabelList"/>
    <dgm:cxn modelId="{C268C008-C2BE-43BE-9F7C-ABCEB39D8B34}" type="presParOf" srcId="{87C17018-06DA-4F57-9B45-D04B843E51F3}" destId="{E4CDCAC7-8B0B-4B2D-B4ED-37EDB738E708}" srcOrd="2" destOrd="0" presId="urn:microsoft.com/office/officeart/2018/2/layout/IconLabelList"/>
    <dgm:cxn modelId="{ADE62BE7-B429-4C2D-B482-B5F88A94ED99}" type="presParOf" srcId="{E4CDCAC7-8B0B-4B2D-B4ED-37EDB738E708}" destId="{808FDE85-67F9-4FBF-B058-DECBA08FC2CA}" srcOrd="0" destOrd="0" presId="urn:microsoft.com/office/officeart/2018/2/layout/IconLabelList"/>
    <dgm:cxn modelId="{4F84836E-76F0-4EC1-BDFB-0F8A7E21E838}" type="presParOf" srcId="{E4CDCAC7-8B0B-4B2D-B4ED-37EDB738E708}" destId="{E6291F3C-D755-471D-A236-FE21AAE9FB0A}" srcOrd="1" destOrd="0" presId="urn:microsoft.com/office/officeart/2018/2/layout/IconLabelList"/>
    <dgm:cxn modelId="{FAE24606-EEC1-40F0-8890-0B0AFB511968}" type="presParOf" srcId="{E4CDCAC7-8B0B-4B2D-B4ED-37EDB738E708}" destId="{5C84B656-E68D-464F-BB64-FA48A8453592}" srcOrd="2" destOrd="0" presId="urn:microsoft.com/office/officeart/2018/2/layout/IconLabelList"/>
    <dgm:cxn modelId="{C16979DC-B764-444D-98CB-9C25BC7D54CC}" type="presParOf" srcId="{87C17018-06DA-4F57-9B45-D04B843E51F3}" destId="{26CCB752-9EBB-4D8A-BD6F-C53D3E30A16B}" srcOrd="3" destOrd="0" presId="urn:microsoft.com/office/officeart/2018/2/layout/IconLabelList"/>
    <dgm:cxn modelId="{C1E3B327-8866-479E-815D-6386563987B3}" type="presParOf" srcId="{87C17018-06DA-4F57-9B45-D04B843E51F3}" destId="{9A758714-B419-41D2-9FED-1D67BB93E8EF}" srcOrd="4" destOrd="0" presId="urn:microsoft.com/office/officeart/2018/2/layout/IconLabelList"/>
    <dgm:cxn modelId="{47D9B7FF-9A07-41BE-8C76-2D160FA90B5A}" type="presParOf" srcId="{9A758714-B419-41D2-9FED-1D67BB93E8EF}" destId="{56D52181-D5E4-4000-BECD-A4EDA7DE2792}" srcOrd="0" destOrd="0" presId="urn:microsoft.com/office/officeart/2018/2/layout/IconLabelList"/>
    <dgm:cxn modelId="{0CE44C30-8265-405A-965D-E9137646EB4A}" type="presParOf" srcId="{9A758714-B419-41D2-9FED-1D67BB93E8EF}" destId="{A3FD7F72-2C00-4E08-8C9B-71CE478F48AC}" srcOrd="1" destOrd="0" presId="urn:microsoft.com/office/officeart/2018/2/layout/IconLabelList"/>
    <dgm:cxn modelId="{F6229EF8-125C-417C-A6E4-FAA902FB2C9C}" type="presParOf" srcId="{9A758714-B419-41D2-9FED-1D67BB93E8EF}" destId="{1825B0C6-3FE7-49E2-9CD9-2BE0F46E0008}" srcOrd="2" destOrd="0" presId="urn:microsoft.com/office/officeart/2018/2/layout/IconLabelList"/>
    <dgm:cxn modelId="{7025ABA4-95C4-4B6C-93B2-B2A347622D35}" type="presParOf" srcId="{87C17018-06DA-4F57-9B45-D04B843E51F3}" destId="{5CED2D2A-3B83-4AC1-9298-725E45F3F3D6}" srcOrd="5" destOrd="0" presId="urn:microsoft.com/office/officeart/2018/2/layout/IconLabelList"/>
    <dgm:cxn modelId="{783FCFF0-2E3E-4DA9-B575-6D06E6A93965}" type="presParOf" srcId="{87C17018-06DA-4F57-9B45-D04B843E51F3}" destId="{9AD2A223-1561-4263-B25C-2468EA7D04E1}" srcOrd="6" destOrd="0" presId="urn:microsoft.com/office/officeart/2018/2/layout/IconLabelList"/>
    <dgm:cxn modelId="{D6585679-2B5B-4FA5-86BA-89667F46B31F}" type="presParOf" srcId="{9AD2A223-1561-4263-B25C-2468EA7D04E1}" destId="{A57AE24B-74F8-42F3-B02B-3A8DAE0827E8}" srcOrd="0" destOrd="0" presId="urn:microsoft.com/office/officeart/2018/2/layout/IconLabelList"/>
    <dgm:cxn modelId="{D4FC70B8-3084-4C19-9D4E-95B5E9C7A814}" type="presParOf" srcId="{9AD2A223-1561-4263-B25C-2468EA7D04E1}" destId="{DEC93969-DB08-4BF3-8BE3-AECBB50BA97B}" srcOrd="1" destOrd="0" presId="urn:microsoft.com/office/officeart/2018/2/layout/IconLabelList"/>
    <dgm:cxn modelId="{EDC0E156-0C1F-44B1-A226-096771962597}" type="presParOf" srcId="{9AD2A223-1561-4263-B25C-2468EA7D04E1}" destId="{362D25ED-68C1-456E-8766-37AEB61A418E}" srcOrd="2" destOrd="0" presId="urn:microsoft.com/office/officeart/2018/2/layout/IconLabelList"/>
    <dgm:cxn modelId="{2F0429E2-CC08-4CE4-8C51-E2C485ACD943}" type="presParOf" srcId="{87C17018-06DA-4F57-9B45-D04B843E51F3}" destId="{FAF82EB7-2483-49D5-B734-0EB35B8366C0}" srcOrd="7" destOrd="0" presId="urn:microsoft.com/office/officeart/2018/2/layout/IconLabelList"/>
    <dgm:cxn modelId="{6D4B2549-4AA0-4031-AFBC-232DBC60E9D8}" type="presParOf" srcId="{87C17018-06DA-4F57-9B45-D04B843E51F3}" destId="{9A2934FE-D1E6-409C-893B-24A78B048E3D}" srcOrd="8" destOrd="0" presId="urn:microsoft.com/office/officeart/2018/2/layout/IconLabelList"/>
    <dgm:cxn modelId="{91862CDD-2B5F-443F-935A-C782C497B3F8}" type="presParOf" srcId="{9A2934FE-D1E6-409C-893B-24A78B048E3D}" destId="{0A1D3583-A6B0-40B2-A689-7E6FE0509E51}" srcOrd="0" destOrd="0" presId="urn:microsoft.com/office/officeart/2018/2/layout/IconLabelList"/>
    <dgm:cxn modelId="{2272C016-40B2-499F-BB1A-CBB1B327FCF9}" type="presParOf" srcId="{9A2934FE-D1E6-409C-893B-24A78B048E3D}" destId="{50FC4FFF-136E-4291-B36C-5FAE0E534A7F}" srcOrd="1" destOrd="0" presId="urn:microsoft.com/office/officeart/2018/2/layout/IconLabelList"/>
    <dgm:cxn modelId="{3A8A3F08-47B7-47EE-9ACD-8E2F692B2D1D}" type="presParOf" srcId="{9A2934FE-D1E6-409C-893B-24A78B048E3D}" destId="{DA5E9D61-85B9-46D8-94BE-2DEDF913D7B2}" srcOrd="2" destOrd="0" presId="urn:microsoft.com/office/officeart/2018/2/layout/IconLabelList"/>
    <dgm:cxn modelId="{31509CFE-F632-4A41-8754-3064412E12A8}" type="presParOf" srcId="{87C17018-06DA-4F57-9B45-D04B843E51F3}" destId="{73FF5886-884D-4554-AE11-26B5187C231B}" srcOrd="9" destOrd="0" presId="urn:microsoft.com/office/officeart/2018/2/layout/IconLabelList"/>
    <dgm:cxn modelId="{6D945255-7352-4255-871E-88BDF1B718BE}" type="presParOf" srcId="{87C17018-06DA-4F57-9B45-D04B843E51F3}" destId="{81A6191B-D35D-4248-B7DE-FBF8C64864E9}" srcOrd="10" destOrd="0" presId="urn:microsoft.com/office/officeart/2018/2/layout/IconLabelList"/>
    <dgm:cxn modelId="{3E74ECCA-4717-4AB2-BAEB-3F0AB6F15E46}" type="presParOf" srcId="{81A6191B-D35D-4248-B7DE-FBF8C64864E9}" destId="{A8E3F067-CF54-4564-B058-C5F58F5BE707}" srcOrd="0" destOrd="0" presId="urn:microsoft.com/office/officeart/2018/2/layout/IconLabelList"/>
    <dgm:cxn modelId="{0889C14B-3749-4C62-B8FE-A5DCC3782E42}" type="presParOf" srcId="{81A6191B-D35D-4248-B7DE-FBF8C64864E9}" destId="{3BBFC091-2674-4CD0-AD81-40B8431615E6}" srcOrd="1" destOrd="0" presId="urn:microsoft.com/office/officeart/2018/2/layout/IconLabelList"/>
    <dgm:cxn modelId="{CD5CCB30-E9FB-4B90-A8F9-F6E7FD1215DD}" type="presParOf" srcId="{81A6191B-D35D-4248-B7DE-FBF8C64864E9}" destId="{9A0AE0AD-4F35-44DC-B730-966A87090E0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BCE6EB-79D1-4901-B5E4-8DC3AF94A38D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A3946C-5120-4087-9F6D-7D8FE36DBB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Duration: 11 workdays</a:t>
          </a:r>
          <a:endParaRPr lang="en-US"/>
        </a:p>
      </dgm:t>
    </dgm:pt>
    <dgm:pt modelId="{3FBFADC0-4508-450D-818D-C6153A583CC1}" type="parTrans" cxnId="{4CAA75EE-ECD2-4F95-B22B-5D4F78808B2B}">
      <dgm:prSet/>
      <dgm:spPr/>
      <dgm:t>
        <a:bodyPr/>
        <a:lstStyle/>
        <a:p>
          <a:endParaRPr lang="en-US"/>
        </a:p>
      </dgm:t>
    </dgm:pt>
    <dgm:pt modelId="{C7E95D73-D0CB-4469-8A79-42489A3CD31B}" type="sibTrans" cxnId="{4CAA75EE-ECD2-4F95-B22B-5D4F78808B2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4C4F235-3FCD-4702-87B2-8EC7E57B7E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On (60% velocity) Days of actual work: 4 (Four Team Members) * 11 * 0.60 = 26 Days</a:t>
          </a:r>
          <a:endParaRPr lang="en-US" b="1" dirty="0"/>
        </a:p>
      </dgm:t>
    </dgm:pt>
    <dgm:pt modelId="{A57EEA89-DE91-41D1-9072-F49368BDA0D1}" type="parTrans" cxnId="{97FA4CD3-4925-40F1-A125-022C9AB50621}">
      <dgm:prSet/>
      <dgm:spPr/>
      <dgm:t>
        <a:bodyPr/>
        <a:lstStyle/>
        <a:p>
          <a:endParaRPr lang="en-US"/>
        </a:p>
      </dgm:t>
    </dgm:pt>
    <dgm:pt modelId="{C210CA65-94BE-4BEC-94F2-B2F7FC9F0A10}" type="sibTrans" cxnId="{97FA4CD3-4925-40F1-A125-022C9AB5062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725FB17-AF7D-4596-B3DD-7FF2CCF030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1. User Registration: </a:t>
          </a:r>
        </a:p>
        <a:p>
          <a:pPr>
            <a:lnSpc>
              <a:spcPct val="100000"/>
            </a:lnSpc>
          </a:pPr>
          <a:r>
            <a:rPr lang="en-US" b="1" i="0" dirty="0"/>
            <a:t>9 days</a:t>
          </a:r>
          <a:endParaRPr lang="en-US" dirty="0"/>
        </a:p>
      </dgm:t>
    </dgm:pt>
    <dgm:pt modelId="{D32297B1-22C5-4B91-AEEC-ED5DC967DE55}" type="parTrans" cxnId="{E7A42132-DCC9-4190-8097-1D9EE044D529}">
      <dgm:prSet/>
      <dgm:spPr/>
      <dgm:t>
        <a:bodyPr/>
        <a:lstStyle/>
        <a:p>
          <a:endParaRPr lang="en-US"/>
        </a:p>
      </dgm:t>
    </dgm:pt>
    <dgm:pt modelId="{4443A6AC-646C-4219-A0B4-CC83C502E636}" type="sibTrans" cxnId="{E7A42132-DCC9-4190-8097-1D9EE044D52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BB5FC73-5917-413D-AB3A-EBE8B201C2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2. Database Setup: </a:t>
          </a:r>
        </a:p>
        <a:p>
          <a:pPr>
            <a:lnSpc>
              <a:spcPct val="100000"/>
            </a:lnSpc>
          </a:pPr>
          <a:r>
            <a:rPr lang="en-US" b="1" i="0" dirty="0"/>
            <a:t>7 days</a:t>
          </a:r>
          <a:endParaRPr lang="en-US" dirty="0"/>
        </a:p>
      </dgm:t>
    </dgm:pt>
    <dgm:pt modelId="{993D37AE-FF41-4886-B162-F537CD22CC7E}" type="parTrans" cxnId="{DD92B2F2-81B0-41D2-BC24-852106936392}">
      <dgm:prSet/>
      <dgm:spPr/>
      <dgm:t>
        <a:bodyPr/>
        <a:lstStyle/>
        <a:p>
          <a:endParaRPr lang="en-US"/>
        </a:p>
      </dgm:t>
    </dgm:pt>
    <dgm:pt modelId="{AF541CAD-B182-45ED-9CA4-5F95A92585F4}" type="sibTrans" cxnId="{DD92B2F2-81B0-41D2-BC24-85210693639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1E4B12B-B464-4A1F-8F42-021C2134B9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3. Login System: </a:t>
          </a:r>
        </a:p>
        <a:p>
          <a:pPr>
            <a:lnSpc>
              <a:spcPct val="100000"/>
            </a:lnSpc>
          </a:pPr>
          <a:r>
            <a:rPr lang="en-US" b="1" i="0" dirty="0"/>
            <a:t>6 days</a:t>
          </a:r>
          <a:endParaRPr lang="en-US" dirty="0"/>
        </a:p>
      </dgm:t>
    </dgm:pt>
    <dgm:pt modelId="{003EAF25-8174-461B-98AF-E4EF7CCD8723}" type="parTrans" cxnId="{E021C4D7-BC13-49EA-967A-72D612AA4941}">
      <dgm:prSet/>
      <dgm:spPr/>
      <dgm:t>
        <a:bodyPr/>
        <a:lstStyle/>
        <a:p>
          <a:endParaRPr lang="en-US"/>
        </a:p>
      </dgm:t>
    </dgm:pt>
    <dgm:pt modelId="{CDDEE805-93DC-433C-A915-24B20F3554A2}" type="sibTrans" cxnId="{E021C4D7-BC13-49EA-967A-72D612AA494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6EE7FC6-A839-406A-A53D-A6D60E4C49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4. Basic Dashboard: </a:t>
          </a:r>
        </a:p>
        <a:p>
          <a:pPr>
            <a:lnSpc>
              <a:spcPct val="100000"/>
            </a:lnSpc>
          </a:pPr>
          <a:r>
            <a:rPr lang="en-US" b="1" i="0" dirty="0"/>
            <a:t>4 days</a:t>
          </a:r>
          <a:endParaRPr lang="en-US" dirty="0"/>
        </a:p>
      </dgm:t>
    </dgm:pt>
    <dgm:pt modelId="{43127527-9E39-49B6-9499-9F96D99CEC78}" type="parTrans" cxnId="{1B5E6745-D071-4B74-8BFE-FAC3B1CDA7E3}">
      <dgm:prSet/>
      <dgm:spPr/>
      <dgm:t>
        <a:bodyPr/>
        <a:lstStyle/>
        <a:p>
          <a:endParaRPr lang="en-US"/>
        </a:p>
      </dgm:t>
    </dgm:pt>
    <dgm:pt modelId="{25A9E7F6-FE0F-4737-B5DD-64255CE203FC}" type="sibTrans" cxnId="{1B5E6745-D071-4B74-8BFE-FAC3B1CDA7E3}">
      <dgm:prSet/>
      <dgm:spPr/>
      <dgm:t>
        <a:bodyPr/>
        <a:lstStyle/>
        <a:p>
          <a:endParaRPr lang="en-US"/>
        </a:p>
      </dgm:t>
    </dgm:pt>
    <dgm:pt modelId="{C535480A-5A7B-4023-A7DD-FA7AA46A0246}" type="pres">
      <dgm:prSet presAssocID="{14BCE6EB-79D1-4901-B5E4-8DC3AF94A38D}" presName="root" presStyleCnt="0">
        <dgm:presLayoutVars>
          <dgm:dir/>
          <dgm:resizeHandles val="exact"/>
        </dgm:presLayoutVars>
      </dgm:prSet>
      <dgm:spPr/>
    </dgm:pt>
    <dgm:pt modelId="{B77A82A1-2332-4E4B-ADB9-389BA35A8671}" type="pres">
      <dgm:prSet presAssocID="{14BCE6EB-79D1-4901-B5E4-8DC3AF94A38D}" presName="container" presStyleCnt="0">
        <dgm:presLayoutVars>
          <dgm:dir/>
          <dgm:resizeHandles val="exact"/>
        </dgm:presLayoutVars>
      </dgm:prSet>
      <dgm:spPr/>
    </dgm:pt>
    <dgm:pt modelId="{ABA35056-CFC0-48B2-BCF6-EE6CED27158B}" type="pres">
      <dgm:prSet presAssocID="{88A3946C-5120-4087-9F6D-7D8FE36DBBF5}" presName="compNode" presStyleCnt="0"/>
      <dgm:spPr/>
    </dgm:pt>
    <dgm:pt modelId="{DA2E3BF7-EB28-4835-AE16-E61D4F4CA934}" type="pres">
      <dgm:prSet presAssocID="{88A3946C-5120-4087-9F6D-7D8FE36DBBF5}" presName="iconBgRect" presStyleLbl="bgShp" presStyleIdx="0" presStyleCnt="6"/>
      <dgm:spPr/>
    </dgm:pt>
    <dgm:pt modelId="{13BC8BB5-8B79-42FA-AE8E-4CA8F4140E1C}" type="pres">
      <dgm:prSet presAssocID="{88A3946C-5120-4087-9F6D-7D8FE36DBBF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7E765BB-4DD1-43F4-9F64-EC132735FE85}" type="pres">
      <dgm:prSet presAssocID="{88A3946C-5120-4087-9F6D-7D8FE36DBBF5}" presName="spaceRect" presStyleCnt="0"/>
      <dgm:spPr/>
    </dgm:pt>
    <dgm:pt modelId="{4654246B-B42F-478E-B149-5CDCD51FCAEB}" type="pres">
      <dgm:prSet presAssocID="{88A3946C-5120-4087-9F6D-7D8FE36DBBF5}" presName="textRect" presStyleLbl="revTx" presStyleIdx="0" presStyleCnt="6">
        <dgm:presLayoutVars>
          <dgm:chMax val="1"/>
          <dgm:chPref val="1"/>
        </dgm:presLayoutVars>
      </dgm:prSet>
      <dgm:spPr/>
    </dgm:pt>
    <dgm:pt modelId="{13BF23CC-9F1E-4277-A51A-671191BFCDE9}" type="pres">
      <dgm:prSet presAssocID="{C7E95D73-D0CB-4469-8A79-42489A3CD31B}" presName="sibTrans" presStyleLbl="sibTrans2D1" presStyleIdx="0" presStyleCnt="0"/>
      <dgm:spPr/>
    </dgm:pt>
    <dgm:pt modelId="{B04D8D97-A12B-4236-A9AF-A8E129195279}" type="pres">
      <dgm:prSet presAssocID="{24C4F235-3FCD-4702-87B2-8EC7E57B7E94}" presName="compNode" presStyleCnt="0"/>
      <dgm:spPr/>
    </dgm:pt>
    <dgm:pt modelId="{D1DAA068-B8F5-474C-83BA-05D2F3777343}" type="pres">
      <dgm:prSet presAssocID="{24C4F235-3FCD-4702-87B2-8EC7E57B7E94}" presName="iconBgRect" presStyleLbl="bgShp" presStyleIdx="1" presStyleCnt="6"/>
      <dgm:spPr/>
    </dgm:pt>
    <dgm:pt modelId="{68EB8315-CB65-444D-A6D4-3C3021888260}" type="pres">
      <dgm:prSet presAssocID="{24C4F235-3FCD-4702-87B2-8EC7E57B7E9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5F80BC8F-BA39-41C1-A664-018C9915AFA8}" type="pres">
      <dgm:prSet presAssocID="{24C4F235-3FCD-4702-87B2-8EC7E57B7E94}" presName="spaceRect" presStyleCnt="0"/>
      <dgm:spPr/>
    </dgm:pt>
    <dgm:pt modelId="{6F993563-4BD5-4C26-8464-E0164BC57341}" type="pres">
      <dgm:prSet presAssocID="{24C4F235-3FCD-4702-87B2-8EC7E57B7E94}" presName="textRect" presStyleLbl="revTx" presStyleIdx="1" presStyleCnt="6">
        <dgm:presLayoutVars>
          <dgm:chMax val="1"/>
          <dgm:chPref val="1"/>
        </dgm:presLayoutVars>
      </dgm:prSet>
      <dgm:spPr/>
    </dgm:pt>
    <dgm:pt modelId="{5BCCFFAE-8711-4D7C-A573-F3A1B3DDF0BE}" type="pres">
      <dgm:prSet presAssocID="{C210CA65-94BE-4BEC-94F2-B2F7FC9F0A10}" presName="sibTrans" presStyleLbl="sibTrans2D1" presStyleIdx="0" presStyleCnt="0"/>
      <dgm:spPr/>
    </dgm:pt>
    <dgm:pt modelId="{00199A77-CF8D-4FD7-B2C3-E9293591B6D2}" type="pres">
      <dgm:prSet presAssocID="{2725FB17-AF7D-4596-B3DD-7FF2CCF03039}" presName="compNode" presStyleCnt="0"/>
      <dgm:spPr/>
    </dgm:pt>
    <dgm:pt modelId="{1D6BB948-60B2-4163-8C06-74E8A9211640}" type="pres">
      <dgm:prSet presAssocID="{2725FB17-AF7D-4596-B3DD-7FF2CCF03039}" presName="iconBgRect" presStyleLbl="bgShp" presStyleIdx="2" presStyleCnt="6"/>
      <dgm:spPr/>
    </dgm:pt>
    <dgm:pt modelId="{FED4032A-F230-447D-A745-929243BA4B0F}" type="pres">
      <dgm:prSet presAssocID="{2725FB17-AF7D-4596-B3DD-7FF2CCF0303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8F821F51-02AF-484F-A9BC-5CBE91EC33C5}" type="pres">
      <dgm:prSet presAssocID="{2725FB17-AF7D-4596-B3DD-7FF2CCF03039}" presName="spaceRect" presStyleCnt="0"/>
      <dgm:spPr/>
    </dgm:pt>
    <dgm:pt modelId="{DD14AA71-2887-468D-9B73-4EC1B440FD4E}" type="pres">
      <dgm:prSet presAssocID="{2725FB17-AF7D-4596-B3DD-7FF2CCF03039}" presName="textRect" presStyleLbl="revTx" presStyleIdx="2" presStyleCnt="6">
        <dgm:presLayoutVars>
          <dgm:chMax val="1"/>
          <dgm:chPref val="1"/>
        </dgm:presLayoutVars>
      </dgm:prSet>
      <dgm:spPr/>
    </dgm:pt>
    <dgm:pt modelId="{D13A865A-B341-4FF5-9D13-DB5E375D4632}" type="pres">
      <dgm:prSet presAssocID="{4443A6AC-646C-4219-A0B4-CC83C502E636}" presName="sibTrans" presStyleLbl="sibTrans2D1" presStyleIdx="0" presStyleCnt="0"/>
      <dgm:spPr/>
    </dgm:pt>
    <dgm:pt modelId="{8572A2E3-68DE-4915-9517-3859FC0D6512}" type="pres">
      <dgm:prSet presAssocID="{FBB5FC73-5917-413D-AB3A-EBE8B201C2D3}" presName="compNode" presStyleCnt="0"/>
      <dgm:spPr/>
    </dgm:pt>
    <dgm:pt modelId="{A009EAC9-FDD7-4B8C-A162-DDCF04A62ACF}" type="pres">
      <dgm:prSet presAssocID="{FBB5FC73-5917-413D-AB3A-EBE8B201C2D3}" presName="iconBgRect" presStyleLbl="bgShp" presStyleIdx="3" presStyleCnt="6"/>
      <dgm:spPr/>
    </dgm:pt>
    <dgm:pt modelId="{CE66DE27-8EFE-43AD-81AF-71C9609560B3}" type="pres">
      <dgm:prSet presAssocID="{FBB5FC73-5917-413D-AB3A-EBE8B201C2D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68C78EE-A0FE-4A03-8D69-D25163BC9FAE}" type="pres">
      <dgm:prSet presAssocID="{FBB5FC73-5917-413D-AB3A-EBE8B201C2D3}" presName="spaceRect" presStyleCnt="0"/>
      <dgm:spPr/>
    </dgm:pt>
    <dgm:pt modelId="{F5964363-C196-4855-9F0C-5CCF49EC2841}" type="pres">
      <dgm:prSet presAssocID="{FBB5FC73-5917-413D-AB3A-EBE8B201C2D3}" presName="textRect" presStyleLbl="revTx" presStyleIdx="3" presStyleCnt="6">
        <dgm:presLayoutVars>
          <dgm:chMax val="1"/>
          <dgm:chPref val="1"/>
        </dgm:presLayoutVars>
      </dgm:prSet>
      <dgm:spPr/>
    </dgm:pt>
    <dgm:pt modelId="{B0B29B08-7241-40EE-B0F8-8C8C8286D54D}" type="pres">
      <dgm:prSet presAssocID="{AF541CAD-B182-45ED-9CA4-5F95A92585F4}" presName="sibTrans" presStyleLbl="sibTrans2D1" presStyleIdx="0" presStyleCnt="0"/>
      <dgm:spPr/>
    </dgm:pt>
    <dgm:pt modelId="{1E292917-6B19-4A5C-AF91-017BAB2F43B2}" type="pres">
      <dgm:prSet presAssocID="{71E4B12B-B464-4A1F-8F42-021C2134B916}" presName="compNode" presStyleCnt="0"/>
      <dgm:spPr/>
    </dgm:pt>
    <dgm:pt modelId="{294CFC06-9E32-4D8A-91CA-B2BCA6F0CCF5}" type="pres">
      <dgm:prSet presAssocID="{71E4B12B-B464-4A1F-8F42-021C2134B916}" presName="iconBgRect" presStyleLbl="bgShp" presStyleIdx="4" presStyleCnt="6"/>
      <dgm:spPr/>
    </dgm:pt>
    <dgm:pt modelId="{9A229FF9-E831-4BE3-A36A-6644EA9B4D9B}" type="pres">
      <dgm:prSet presAssocID="{71E4B12B-B464-4A1F-8F42-021C2134B91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E5894C89-4B0C-453C-94C4-3E8C27A9ED5E}" type="pres">
      <dgm:prSet presAssocID="{71E4B12B-B464-4A1F-8F42-021C2134B916}" presName="spaceRect" presStyleCnt="0"/>
      <dgm:spPr/>
    </dgm:pt>
    <dgm:pt modelId="{F86393AD-3EE3-43F9-A972-7797D4DE2EB5}" type="pres">
      <dgm:prSet presAssocID="{71E4B12B-B464-4A1F-8F42-021C2134B916}" presName="textRect" presStyleLbl="revTx" presStyleIdx="4" presStyleCnt="6">
        <dgm:presLayoutVars>
          <dgm:chMax val="1"/>
          <dgm:chPref val="1"/>
        </dgm:presLayoutVars>
      </dgm:prSet>
      <dgm:spPr/>
    </dgm:pt>
    <dgm:pt modelId="{F638FC7E-EBEC-46A6-BC09-DE2AA4C6B931}" type="pres">
      <dgm:prSet presAssocID="{CDDEE805-93DC-433C-A915-24B20F3554A2}" presName="sibTrans" presStyleLbl="sibTrans2D1" presStyleIdx="0" presStyleCnt="0"/>
      <dgm:spPr/>
    </dgm:pt>
    <dgm:pt modelId="{A10E83BC-F72E-4129-855C-206E302C77C1}" type="pres">
      <dgm:prSet presAssocID="{56EE7FC6-A839-406A-A53D-A6D60E4C49D5}" presName="compNode" presStyleCnt="0"/>
      <dgm:spPr/>
    </dgm:pt>
    <dgm:pt modelId="{25E612AF-A0B2-4253-80CC-68EE204CE6DF}" type="pres">
      <dgm:prSet presAssocID="{56EE7FC6-A839-406A-A53D-A6D60E4C49D5}" presName="iconBgRect" presStyleLbl="bgShp" presStyleIdx="5" presStyleCnt="6"/>
      <dgm:spPr/>
    </dgm:pt>
    <dgm:pt modelId="{ADA51FF1-6B2E-4895-AF48-173C22C186FD}" type="pres">
      <dgm:prSet presAssocID="{56EE7FC6-A839-406A-A53D-A6D60E4C49D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1B1051C0-1389-4E8E-A378-D892C620B6A8}" type="pres">
      <dgm:prSet presAssocID="{56EE7FC6-A839-406A-A53D-A6D60E4C49D5}" presName="spaceRect" presStyleCnt="0"/>
      <dgm:spPr/>
    </dgm:pt>
    <dgm:pt modelId="{A08484D5-C73E-4624-A63E-2A0DCA856DFA}" type="pres">
      <dgm:prSet presAssocID="{56EE7FC6-A839-406A-A53D-A6D60E4C49D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6C37F0B-435B-45E8-819B-5C3ECB75A72C}" type="presOf" srcId="{AF541CAD-B182-45ED-9CA4-5F95A92585F4}" destId="{B0B29B08-7241-40EE-B0F8-8C8C8286D54D}" srcOrd="0" destOrd="0" presId="urn:microsoft.com/office/officeart/2018/2/layout/IconCircleList"/>
    <dgm:cxn modelId="{E7A42132-DCC9-4190-8097-1D9EE044D529}" srcId="{14BCE6EB-79D1-4901-B5E4-8DC3AF94A38D}" destId="{2725FB17-AF7D-4596-B3DD-7FF2CCF03039}" srcOrd="2" destOrd="0" parTransId="{D32297B1-22C5-4B91-AEEC-ED5DC967DE55}" sibTransId="{4443A6AC-646C-4219-A0B4-CC83C502E636}"/>
    <dgm:cxn modelId="{104D4939-3433-4134-BFA2-F8041ED18666}" type="presOf" srcId="{CDDEE805-93DC-433C-A915-24B20F3554A2}" destId="{F638FC7E-EBEC-46A6-BC09-DE2AA4C6B931}" srcOrd="0" destOrd="0" presId="urn:microsoft.com/office/officeart/2018/2/layout/IconCircleList"/>
    <dgm:cxn modelId="{270AD664-D49B-4B46-9E0C-D6DC36302E12}" type="presOf" srcId="{14BCE6EB-79D1-4901-B5E4-8DC3AF94A38D}" destId="{C535480A-5A7B-4023-A7DD-FA7AA46A0246}" srcOrd="0" destOrd="0" presId="urn:microsoft.com/office/officeart/2018/2/layout/IconCircleList"/>
    <dgm:cxn modelId="{1B5E6745-D071-4B74-8BFE-FAC3B1CDA7E3}" srcId="{14BCE6EB-79D1-4901-B5E4-8DC3AF94A38D}" destId="{56EE7FC6-A839-406A-A53D-A6D60E4C49D5}" srcOrd="5" destOrd="0" parTransId="{43127527-9E39-49B6-9499-9F96D99CEC78}" sibTransId="{25A9E7F6-FE0F-4737-B5DD-64255CE203FC}"/>
    <dgm:cxn modelId="{A4D11D46-20C0-4360-95DF-77E51A33EDFE}" type="presOf" srcId="{88A3946C-5120-4087-9F6D-7D8FE36DBBF5}" destId="{4654246B-B42F-478E-B149-5CDCD51FCAEB}" srcOrd="0" destOrd="0" presId="urn:microsoft.com/office/officeart/2018/2/layout/IconCircleList"/>
    <dgm:cxn modelId="{E3C4DF6A-BE53-4801-8D9B-F1E651D6A2B1}" type="presOf" srcId="{4443A6AC-646C-4219-A0B4-CC83C502E636}" destId="{D13A865A-B341-4FF5-9D13-DB5E375D4632}" srcOrd="0" destOrd="0" presId="urn:microsoft.com/office/officeart/2018/2/layout/IconCircleList"/>
    <dgm:cxn modelId="{F9E8174C-7334-44DA-BCF1-2ACA2734C3CF}" type="presOf" srcId="{24C4F235-3FCD-4702-87B2-8EC7E57B7E94}" destId="{6F993563-4BD5-4C26-8464-E0164BC57341}" srcOrd="0" destOrd="0" presId="urn:microsoft.com/office/officeart/2018/2/layout/IconCircleList"/>
    <dgm:cxn modelId="{B71A8784-A7E9-4430-8523-C683F000BBB2}" type="presOf" srcId="{71E4B12B-B464-4A1F-8F42-021C2134B916}" destId="{F86393AD-3EE3-43F9-A972-7797D4DE2EB5}" srcOrd="0" destOrd="0" presId="urn:microsoft.com/office/officeart/2018/2/layout/IconCircleList"/>
    <dgm:cxn modelId="{94790689-9579-4391-A9FB-4BEDF6FE9F0B}" type="presOf" srcId="{C210CA65-94BE-4BEC-94F2-B2F7FC9F0A10}" destId="{5BCCFFAE-8711-4D7C-A573-F3A1B3DDF0BE}" srcOrd="0" destOrd="0" presId="urn:microsoft.com/office/officeart/2018/2/layout/IconCircleList"/>
    <dgm:cxn modelId="{7F22B3B3-1C56-4D88-B133-65BC72D64694}" type="presOf" srcId="{C7E95D73-D0CB-4469-8A79-42489A3CD31B}" destId="{13BF23CC-9F1E-4277-A51A-671191BFCDE9}" srcOrd="0" destOrd="0" presId="urn:microsoft.com/office/officeart/2018/2/layout/IconCircleList"/>
    <dgm:cxn modelId="{97FA4CD3-4925-40F1-A125-022C9AB50621}" srcId="{14BCE6EB-79D1-4901-B5E4-8DC3AF94A38D}" destId="{24C4F235-3FCD-4702-87B2-8EC7E57B7E94}" srcOrd="1" destOrd="0" parTransId="{A57EEA89-DE91-41D1-9072-F49368BDA0D1}" sibTransId="{C210CA65-94BE-4BEC-94F2-B2F7FC9F0A10}"/>
    <dgm:cxn modelId="{09D569D6-119E-4B23-861E-18D6831F8AEF}" type="presOf" srcId="{FBB5FC73-5917-413D-AB3A-EBE8B201C2D3}" destId="{F5964363-C196-4855-9F0C-5CCF49EC2841}" srcOrd="0" destOrd="0" presId="urn:microsoft.com/office/officeart/2018/2/layout/IconCircleList"/>
    <dgm:cxn modelId="{E021C4D7-BC13-49EA-967A-72D612AA4941}" srcId="{14BCE6EB-79D1-4901-B5E4-8DC3AF94A38D}" destId="{71E4B12B-B464-4A1F-8F42-021C2134B916}" srcOrd="4" destOrd="0" parTransId="{003EAF25-8174-461B-98AF-E4EF7CCD8723}" sibTransId="{CDDEE805-93DC-433C-A915-24B20F3554A2}"/>
    <dgm:cxn modelId="{C37BB0D8-9F12-4C89-B5CC-8A345AB9195B}" type="presOf" srcId="{2725FB17-AF7D-4596-B3DD-7FF2CCF03039}" destId="{DD14AA71-2887-468D-9B73-4EC1B440FD4E}" srcOrd="0" destOrd="0" presId="urn:microsoft.com/office/officeart/2018/2/layout/IconCircleList"/>
    <dgm:cxn modelId="{4CAA75EE-ECD2-4F95-B22B-5D4F78808B2B}" srcId="{14BCE6EB-79D1-4901-B5E4-8DC3AF94A38D}" destId="{88A3946C-5120-4087-9F6D-7D8FE36DBBF5}" srcOrd="0" destOrd="0" parTransId="{3FBFADC0-4508-450D-818D-C6153A583CC1}" sibTransId="{C7E95D73-D0CB-4469-8A79-42489A3CD31B}"/>
    <dgm:cxn modelId="{8DC016F0-4A62-4036-85C9-9B2B2FE7413B}" type="presOf" srcId="{56EE7FC6-A839-406A-A53D-A6D60E4C49D5}" destId="{A08484D5-C73E-4624-A63E-2A0DCA856DFA}" srcOrd="0" destOrd="0" presId="urn:microsoft.com/office/officeart/2018/2/layout/IconCircleList"/>
    <dgm:cxn modelId="{DD92B2F2-81B0-41D2-BC24-852106936392}" srcId="{14BCE6EB-79D1-4901-B5E4-8DC3AF94A38D}" destId="{FBB5FC73-5917-413D-AB3A-EBE8B201C2D3}" srcOrd="3" destOrd="0" parTransId="{993D37AE-FF41-4886-B162-F537CD22CC7E}" sibTransId="{AF541CAD-B182-45ED-9CA4-5F95A92585F4}"/>
    <dgm:cxn modelId="{23690603-FC05-4712-B855-4B7C6B16A302}" type="presParOf" srcId="{C535480A-5A7B-4023-A7DD-FA7AA46A0246}" destId="{B77A82A1-2332-4E4B-ADB9-389BA35A8671}" srcOrd="0" destOrd="0" presId="urn:microsoft.com/office/officeart/2018/2/layout/IconCircleList"/>
    <dgm:cxn modelId="{C19A6C92-CA50-4131-ABD8-C99C8E857977}" type="presParOf" srcId="{B77A82A1-2332-4E4B-ADB9-389BA35A8671}" destId="{ABA35056-CFC0-48B2-BCF6-EE6CED27158B}" srcOrd="0" destOrd="0" presId="urn:microsoft.com/office/officeart/2018/2/layout/IconCircleList"/>
    <dgm:cxn modelId="{988B8AD0-5159-4828-9353-758A0C3EAF73}" type="presParOf" srcId="{ABA35056-CFC0-48B2-BCF6-EE6CED27158B}" destId="{DA2E3BF7-EB28-4835-AE16-E61D4F4CA934}" srcOrd="0" destOrd="0" presId="urn:microsoft.com/office/officeart/2018/2/layout/IconCircleList"/>
    <dgm:cxn modelId="{D2057CCE-BE4D-4F7C-B76A-1139B5AEAA63}" type="presParOf" srcId="{ABA35056-CFC0-48B2-BCF6-EE6CED27158B}" destId="{13BC8BB5-8B79-42FA-AE8E-4CA8F4140E1C}" srcOrd="1" destOrd="0" presId="urn:microsoft.com/office/officeart/2018/2/layout/IconCircleList"/>
    <dgm:cxn modelId="{D535794B-4FD4-4B0E-9869-34DD1013EE4F}" type="presParOf" srcId="{ABA35056-CFC0-48B2-BCF6-EE6CED27158B}" destId="{67E765BB-4DD1-43F4-9F64-EC132735FE85}" srcOrd="2" destOrd="0" presId="urn:microsoft.com/office/officeart/2018/2/layout/IconCircleList"/>
    <dgm:cxn modelId="{DD058C0D-D9D0-49F1-B2CA-85577E5FCD9C}" type="presParOf" srcId="{ABA35056-CFC0-48B2-BCF6-EE6CED27158B}" destId="{4654246B-B42F-478E-B149-5CDCD51FCAEB}" srcOrd="3" destOrd="0" presId="urn:microsoft.com/office/officeart/2018/2/layout/IconCircleList"/>
    <dgm:cxn modelId="{CC9445B6-0A2E-4120-BC72-FC2386D3BF7A}" type="presParOf" srcId="{B77A82A1-2332-4E4B-ADB9-389BA35A8671}" destId="{13BF23CC-9F1E-4277-A51A-671191BFCDE9}" srcOrd="1" destOrd="0" presId="urn:microsoft.com/office/officeart/2018/2/layout/IconCircleList"/>
    <dgm:cxn modelId="{DEA398E5-5559-4525-BFC7-B397826422BE}" type="presParOf" srcId="{B77A82A1-2332-4E4B-ADB9-389BA35A8671}" destId="{B04D8D97-A12B-4236-A9AF-A8E129195279}" srcOrd="2" destOrd="0" presId="urn:microsoft.com/office/officeart/2018/2/layout/IconCircleList"/>
    <dgm:cxn modelId="{A94AE9D0-645C-4E5F-836F-5D08FE4B3D9B}" type="presParOf" srcId="{B04D8D97-A12B-4236-A9AF-A8E129195279}" destId="{D1DAA068-B8F5-474C-83BA-05D2F3777343}" srcOrd="0" destOrd="0" presId="urn:microsoft.com/office/officeart/2018/2/layout/IconCircleList"/>
    <dgm:cxn modelId="{374F2393-8BBB-49FA-92F5-F2F4F4DF020A}" type="presParOf" srcId="{B04D8D97-A12B-4236-A9AF-A8E129195279}" destId="{68EB8315-CB65-444D-A6D4-3C3021888260}" srcOrd="1" destOrd="0" presId="urn:microsoft.com/office/officeart/2018/2/layout/IconCircleList"/>
    <dgm:cxn modelId="{80FA150D-75D3-46D8-9BAC-A15BB7E37304}" type="presParOf" srcId="{B04D8D97-A12B-4236-A9AF-A8E129195279}" destId="{5F80BC8F-BA39-41C1-A664-018C9915AFA8}" srcOrd="2" destOrd="0" presId="urn:microsoft.com/office/officeart/2018/2/layout/IconCircleList"/>
    <dgm:cxn modelId="{7B80C62F-761C-4308-9E0B-FD1303021060}" type="presParOf" srcId="{B04D8D97-A12B-4236-A9AF-A8E129195279}" destId="{6F993563-4BD5-4C26-8464-E0164BC57341}" srcOrd="3" destOrd="0" presId="urn:microsoft.com/office/officeart/2018/2/layout/IconCircleList"/>
    <dgm:cxn modelId="{1B7A1678-CBF4-4100-ABD7-1FE40711B146}" type="presParOf" srcId="{B77A82A1-2332-4E4B-ADB9-389BA35A8671}" destId="{5BCCFFAE-8711-4D7C-A573-F3A1B3DDF0BE}" srcOrd="3" destOrd="0" presId="urn:microsoft.com/office/officeart/2018/2/layout/IconCircleList"/>
    <dgm:cxn modelId="{93F567DD-DB63-4872-B8BB-021B5567EBBB}" type="presParOf" srcId="{B77A82A1-2332-4E4B-ADB9-389BA35A8671}" destId="{00199A77-CF8D-4FD7-B2C3-E9293591B6D2}" srcOrd="4" destOrd="0" presId="urn:microsoft.com/office/officeart/2018/2/layout/IconCircleList"/>
    <dgm:cxn modelId="{B7E42883-F866-480F-AA90-0FBBB6406386}" type="presParOf" srcId="{00199A77-CF8D-4FD7-B2C3-E9293591B6D2}" destId="{1D6BB948-60B2-4163-8C06-74E8A9211640}" srcOrd="0" destOrd="0" presId="urn:microsoft.com/office/officeart/2018/2/layout/IconCircleList"/>
    <dgm:cxn modelId="{F6E7D0ED-C1E3-4729-A7A0-9CEE32BDD755}" type="presParOf" srcId="{00199A77-CF8D-4FD7-B2C3-E9293591B6D2}" destId="{FED4032A-F230-447D-A745-929243BA4B0F}" srcOrd="1" destOrd="0" presId="urn:microsoft.com/office/officeart/2018/2/layout/IconCircleList"/>
    <dgm:cxn modelId="{6937F881-1492-4ADF-A0C8-7363A80F8780}" type="presParOf" srcId="{00199A77-CF8D-4FD7-B2C3-E9293591B6D2}" destId="{8F821F51-02AF-484F-A9BC-5CBE91EC33C5}" srcOrd="2" destOrd="0" presId="urn:microsoft.com/office/officeart/2018/2/layout/IconCircleList"/>
    <dgm:cxn modelId="{4CD62555-ED98-4A23-8992-3EB5724B2EB9}" type="presParOf" srcId="{00199A77-CF8D-4FD7-B2C3-E9293591B6D2}" destId="{DD14AA71-2887-468D-9B73-4EC1B440FD4E}" srcOrd="3" destOrd="0" presId="urn:microsoft.com/office/officeart/2018/2/layout/IconCircleList"/>
    <dgm:cxn modelId="{0334A410-FFB1-4C67-BABD-54669A902E27}" type="presParOf" srcId="{B77A82A1-2332-4E4B-ADB9-389BA35A8671}" destId="{D13A865A-B341-4FF5-9D13-DB5E375D4632}" srcOrd="5" destOrd="0" presId="urn:microsoft.com/office/officeart/2018/2/layout/IconCircleList"/>
    <dgm:cxn modelId="{F0CA5ED1-BEB7-4E20-B673-8CE0D4EDE9B6}" type="presParOf" srcId="{B77A82A1-2332-4E4B-ADB9-389BA35A8671}" destId="{8572A2E3-68DE-4915-9517-3859FC0D6512}" srcOrd="6" destOrd="0" presId="urn:microsoft.com/office/officeart/2018/2/layout/IconCircleList"/>
    <dgm:cxn modelId="{05481015-B7E4-46C9-98DB-D822AEAB6D12}" type="presParOf" srcId="{8572A2E3-68DE-4915-9517-3859FC0D6512}" destId="{A009EAC9-FDD7-4B8C-A162-DDCF04A62ACF}" srcOrd="0" destOrd="0" presId="urn:microsoft.com/office/officeart/2018/2/layout/IconCircleList"/>
    <dgm:cxn modelId="{799C7E51-B8A4-498F-935B-2060F780C52A}" type="presParOf" srcId="{8572A2E3-68DE-4915-9517-3859FC0D6512}" destId="{CE66DE27-8EFE-43AD-81AF-71C9609560B3}" srcOrd="1" destOrd="0" presId="urn:microsoft.com/office/officeart/2018/2/layout/IconCircleList"/>
    <dgm:cxn modelId="{28BD5894-DEAE-427A-B2F8-15072848DE44}" type="presParOf" srcId="{8572A2E3-68DE-4915-9517-3859FC0D6512}" destId="{468C78EE-A0FE-4A03-8D69-D25163BC9FAE}" srcOrd="2" destOrd="0" presId="urn:microsoft.com/office/officeart/2018/2/layout/IconCircleList"/>
    <dgm:cxn modelId="{65048AC7-C283-4436-8430-F472DC0E1BD7}" type="presParOf" srcId="{8572A2E3-68DE-4915-9517-3859FC0D6512}" destId="{F5964363-C196-4855-9F0C-5CCF49EC2841}" srcOrd="3" destOrd="0" presId="urn:microsoft.com/office/officeart/2018/2/layout/IconCircleList"/>
    <dgm:cxn modelId="{0E49F2EE-D351-4696-BD55-06BA216E0F6B}" type="presParOf" srcId="{B77A82A1-2332-4E4B-ADB9-389BA35A8671}" destId="{B0B29B08-7241-40EE-B0F8-8C8C8286D54D}" srcOrd="7" destOrd="0" presId="urn:microsoft.com/office/officeart/2018/2/layout/IconCircleList"/>
    <dgm:cxn modelId="{23DF0020-F92D-43F2-89D4-0CCB29BFABAD}" type="presParOf" srcId="{B77A82A1-2332-4E4B-ADB9-389BA35A8671}" destId="{1E292917-6B19-4A5C-AF91-017BAB2F43B2}" srcOrd="8" destOrd="0" presId="urn:microsoft.com/office/officeart/2018/2/layout/IconCircleList"/>
    <dgm:cxn modelId="{25FCF84B-CC33-49E7-86AD-5BFA17EB6AD0}" type="presParOf" srcId="{1E292917-6B19-4A5C-AF91-017BAB2F43B2}" destId="{294CFC06-9E32-4D8A-91CA-B2BCA6F0CCF5}" srcOrd="0" destOrd="0" presId="urn:microsoft.com/office/officeart/2018/2/layout/IconCircleList"/>
    <dgm:cxn modelId="{0BC264AE-A264-4B26-A601-969D08A3D04E}" type="presParOf" srcId="{1E292917-6B19-4A5C-AF91-017BAB2F43B2}" destId="{9A229FF9-E831-4BE3-A36A-6644EA9B4D9B}" srcOrd="1" destOrd="0" presId="urn:microsoft.com/office/officeart/2018/2/layout/IconCircleList"/>
    <dgm:cxn modelId="{36C3CECF-670E-4A7A-9EF6-132708DDB156}" type="presParOf" srcId="{1E292917-6B19-4A5C-AF91-017BAB2F43B2}" destId="{E5894C89-4B0C-453C-94C4-3E8C27A9ED5E}" srcOrd="2" destOrd="0" presId="urn:microsoft.com/office/officeart/2018/2/layout/IconCircleList"/>
    <dgm:cxn modelId="{BC8F2163-6732-4640-99E7-9789D335F607}" type="presParOf" srcId="{1E292917-6B19-4A5C-AF91-017BAB2F43B2}" destId="{F86393AD-3EE3-43F9-A972-7797D4DE2EB5}" srcOrd="3" destOrd="0" presId="urn:microsoft.com/office/officeart/2018/2/layout/IconCircleList"/>
    <dgm:cxn modelId="{520A9AE9-9445-4C52-AB1C-71DA201DB7E9}" type="presParOf" srcId="{B77A82A1-2332-4E4B-ADB9-389BA35A8671}" destId="{F638FC7E-EBEC-46A6-BC09-DE2AA4C6B931}" srcOrd="9" destOrd="0" presId="urn:microsoft.com/office/officeart/2018/2/layout/IconCircleList"/>
    <dgm:cxn modelId="{06863025-D719-453A-AB9C-619D7F5FDFBC}" type="presParOf" srcId="{B77A82A1-2332-4E4B-ADB9-389BA35A8671}" destId="{A10E83BC-F72E-4129-855C-206E302C77C1}" srcOrd="10" destOrd="0" presId="urn:microsoft.com/office/officeart/2018/2/layout/IconCircleList"/>
    <dgm:cxn modelId="{4B06E751-4FAA-43BA-ABD2-BD10BA01D2F4}" type="presParOf" srcId="{A10E83BC-F72E-4129-855C-206E302C77C1}" destId="{25E612AF-A0B2-4253-80CC-68EE204CE6DF}" srcOrd="0" destOrd="0" presId="urn:microsoft.com/office/officeart/2018/2/layout/IconCircleList"/>
    <dgm:cxn modelId="{6835DE52-5B1C-4B20-A8D2-DB098BBF869B}" type="presParOf" srcId="{A10E83BC-F72E-4129-855C-206E302C77C1}" destId="{ADA51FF1-6B2E-4895-AF48-173C22C186FD}" srcOrd="1" destOrd="0" presId="urn:microsoft.com/office/officeart/2018/2/layout/IconCircleList"/>
    <dgm:cxn modelId="{E7444155-D282-4C10-BE78-31B998C1169A}" type="presParOf" srcId="{A10E83BC-F72E-4129-855C-206E302C77C1}" destId="{1B1051C0-1389-4E8E-A378-D892C620B6A8}" srcOrd="2" destOrd="0" presId="urn:microsoft.com/office/officeart/2018/2/layout/IconCircleList"/>
    <dgm:cxn modelId="{F95F1032-DEED-4A7E-AEAD-A442B89B2639}" type="presParOf" srcId="{A10E83BC-F72E-4129-855C-206E302C77C1}" destId="{A08484D5-C73E-4624-A63E-2A0DCA856DF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BCE6EB-79D1-4901-B5E4-8DC3AF94A38D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A3946C-5120-4087-9F6D-7D8FE36DBB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Duration: 12 workdays</a:t>
          </a:r>
          <a:endParaRPr lang="en-US" dirty="0"/>
        </a:p>
      </dgm:t>
    </dgm:pt>
    <dgm:pt modelId="{3FBFADC0-4508-450D-818D-C6153A583CC1}" type="parTrans" cxnId="{4CAA75EE-ECD2-4F95-B22B-5D4F78808B2B}">
      <dgm:prSet/>
      <dgm:spPr/>
      <dgm:t>
        <a:bodyPr/>
        <a:lstStyle/>
        <a:p>
          <a:endParaRPr lang="en-US"/>
        </a:p>
      </dgm:t>
    </dgm:pt>
    <dgm:pt modelId="{C7E95D73-D0CB-4469-8A79-42489A3CD31B}" type="sibTrans" cxnId="{4CAA75EE-ECD2-4F95-B22B-5D4F78808B2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4C4F235-3FCD-4702-87B2-8EC7E57B7E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On (60% velocity) Days of actual work: 4 (Four Team Members) * 12 * 0.60 = 29 Days</a:t>
          </a:r>
          <a:endParaRPr lang="en-US" b="1" dirty="0"/>
        </a:p>
      </dgm:t>
    </dgm:pt>
    <dgm:pt modelId="{A57EEA89-DE91-41D1-9072-F49368BDA0D1}" type="parTrans" cxnId="{97FA4CD3-4925-40F1-A125-022C9AB50621}">
      <dgm:prSet/>
      <dgm:spPr/>
      <dgm:t>
        <a:bodyPr/>
        <a:lstStyle/>
        <a:p>
          <a:endParaRPr lang="en-US"/>
        </a:p>
      </dgm:t>
    </dgm:pt>
    <dgm:pt modelId="{C210CA65-94BE-4BEC-94F2-B2F7FC9F0A10}" type="sibTrans" cxnId="{97FA4CD3-4925-40F1-A125-022C9AB5062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725FB17-AF7D-4596-B3DD-7FF2CCF030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1. UI for trading functions: </a:t>
          </a:r>
        </a:p>
        <a:p>
          <a:pPr>
            <a:lnSpc>
              <a:spcPct val="100000"/>
            </a:lnSpc>
          </a:pPr>
          <a:r>
            <a:rPr lang="en-US" b="1" i="0" dirty="0"/>
            <a:t>4 days</a:t>
          </a:r>
          <a:endParaRPr lang="en-US" dirty="0"/>
        </a:p>
      </dgm:t>
    </dgm:pt>
    <dgm:pt modelId="{D32297B1-22C5-4B91-AEEC-ED5DC967DE55}" type="parTrans" cxnId="{E7A42132-DCC9-4190-8097-1D9EE044D529}">
      <dgm:prSet/>
      <dgm:spPr/>
      <dgm:t>
        <a:bodyPr/>
        <a:lstStyle/>
        <a:p>
          <a:endParaRPr lang="en-US"/>
        </a:p>
      </dgm:t>
    </dgm:pt>
    <dgm:pt modelId="{4443A6AC-646C-4219-A0B4-CC83C502E636}" type="sibTrans" cxnId="{E7A42132-DCC9-4190-8097-1D9EE044D52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BB5FC73-5917-413D-AB3A-EBE8B201C2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2. Real-time Currency Exchange Rates Viewing: </a:t>
          </a:r>
        </a:p>
        <a:p>
          <a:pPr>
            <a:lnSpc>
              <a:spcPct val="100000"/>
            </a:lnSpc>
          </a:pPr>
          <a:r>
            <a:rPr lang="en-US" b="1" i="0" dirty="0"/>
            <a:t>8 days</a:t>
          </a:r>
          <a:endParaRPr lang="en-US" dirty="0"/>
        </a:p>
      </dgm:t>
    </dgm:pt>
    <dgm:pt modelId="{993D37AE-FF41-4886-B162-F537CD22CC7E}" type="parTrans" cxnId="{DD92B2F2-81B0-41D2-BC24-852106936392}">
      <dgm:prSet/>
      <dgm:spPr/>
      <dgm:t>
        <a:bodyPr/>
        <a:lstStyle/>
        <a:p>
          <a:endParaRPr lang="en-US"/>
        </a:p>
      </dgm:t>
    </dgm:pt>
    <dgm:pt modelId="{AF541CAD-B182-45ED-9CA4-5F95A92585F4}" type="sibTrans" cxnId="{DD92B2F2-81B0-41D2-BC24-85210693639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1E4B12B-B464-4A1F-8F42-021C2134B9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3. Cryptocurrency Chatroom Trading:</a:t>
          </a:r>
        </a:p>
        <a:p>
          <a:pPr>
            <a:lnSpc>
              <a:spcPct val="100000"/>
            </a:lnSpc>
          </a:pPr>
          <a:r>
            <a:rPr lang="en-US" b="1" i="0" dirty="0"/>
            <a:t>9 days</a:t>
          </a:r>
          <a:endParaRPr lang="en-US" dirty="0"/>
        </a:p>
      </dgm:t>
    </dgm:pt>
    <dgm:pt modelId="{003EAF25-8174-461B-98AF-E4EF7CCD8723}" type="parTrans" cxnId="{E021C4D7-BC13-49EA-967A-72D612AA4941}">
      <dgm:prSet/>
      <dgm:spPr/>
      <dgm:t>
        <a:bodyPr/>
        <a:lstStyle/>
        <a:p>
          <a:endParaRPr lang="en-US"/>
        </a:p>
      </dgm:t>
    </dgm:pt>
    <dgm:pt modelId="{CDDEE805-93DC-433C-A915-24B20F3554A2}" type="sibTrans" cxnId="{E021C4D7-BC13-49EA-967A-72D612AA494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6EE7FC6-A839-406A-A53D-A6D60E4C49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User</a:t>
          </a:r>
          <a:r>
            <a:rPr lang="en-US" b="1" baseline="0" dirty="0"/>
            <a:t> communication and chatting:</a:t>
          </a:r>
        </a:p>
        <a:p>
          <a:pPr>
            <a:lnSpc>
              <a:spcPct val="100000"/>
            </a:lnSpc>
          </a:pPr>
          <a:r>
            <a:rPr lang="en-US" b="1" baseline="0" dirty="0"/>
            <a:t>8 days</a:t>
          </a:r>
          <a:endParaRPr lang="en-US" b="1" dirty="0"/>
        </a:p>
      </dgm:t>
    </dgm:pt>
    <dgm:pt modelId="{43127527-9E39-49B6-9499-9F96D99CEC78}" type="parTrans" cxnId="{1B5E6745-D071-4B74-8BFE-FAC3B1CDA7E3}">
      <dgm:prSet/>
      <dgm:spPr/>
      <dgm:t>
        <a:bodyPr/>
        <a:lstStyle/>
        <a:p>
          <a:endParaRPr lang="en-US"/>
        </a:p>
      </dgm:t>
    </dgm:pt>
    <dgm:pt modelId="{25A9E7F6-FE0F-4737-B5DD-64255CE203FC}" type="sibTrans" cxnId="{1B5E6745-D071-4B74-8BFE-FAC3B1CDA7E3}">
      <dgm:prSet/>
      <dgm:spPr/>
      <dgm:t>
        <a:bodyPr/>
        <a:lstStyle/>
        <a:p>
          <a:endParaRPr lang="en-US"/>
        </a:p>
      </dgm:t>
    </dgm:pt>
    <dgm:pt modelId="{C535480A-5A7B-4023-A7DD-FA7AA46A0246}" type="pres">
      <dgm:prSet presAssocID="{14BCE6EB-79D1-4901-B5E4-8DC3AF94A38D}" presName="root" presStyleCnt="0">
        <dgm:presLayoutVars>
          <dgm:dir/>
          <dgm:resizeHandles val="exact"/>
        </dgm:presLayoutVars>
      </dgm:prSet>
      <dgm:spPr/>
    </dgm:pt>
    <dgm:pt modelId="{B77A82A1-2332-4E4B-ADB9-389BA35A8671}" type="pres">
      <dgm:prSet presAssocID="{14BCE6EB-79D1-4901-B5E4-8DC3AF94A38D}" presName="container" presStyleCnt="0">
        <dgm:presLayoutVars>
          <dgm:dir/>
          <dgm:resizeHandles val="exact"/>
        </dgm:presLayoutVars>
      </dgm:prSet>
      <dgm:spPr/>
    </dgm:pt>
    <dgm:pt modelId="{ABA35056-CFC0-48B2-BCF6-EE6CED27158B}" type="pres">
      <dgm:prSet presAssocID="{88A3946C-5120-4087-9F6D-7D8FE36DBBF5}" presName="compNode" presStyleCnt="0"/>
      <dgm:spPr/>
    </dgm:pt>
    <dgm:pt modelId="{DA2E3BF7-EB28-4835-AE16-E61D4F4CA934}" type="pres">
      <dgm:prSet presAssocID="{88A3946C-5120-4087-9F6D-7D8FE36DBBF5}" presName="iconBgRect" presStyleLbl="bgShp" presStyleIdx="0" presStyleCnt="6"/>
      <dgm:spPr/>
    </dgm:pt>
    <dgm:pt modelId="{13BC8BB5-8B79-42FA-AE8E-4CA8F4140E1C}" type="pres">
      <dgm:prSet presAssocID="{88A3946C-5120-4087-9F6D-7D8FE36DBBF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7E765BB-4DD1-43F4-9F64-EC132735FE85}" type="pres">
      <dgm:prSet presAssocID="{88A3946C-5120-4087-9F6D-7D8FE36DBBF5}" presName="spaceRect" presStyleCnt="0"/>
      <dgm:spPr/>
    </dgm:pt>
    <dgm:pt modelId="{4654246B-B42F-478E-B149-5CDCD51FCAEB}" type="pres">
      <dgm:prSet presAssocID="{88A3946C-5120-4087-9F6D-7D8FE36DBBF5}" presName="textRect" presStyleLbl="revTx" presStyleIdx="0" presStyleCnt="6">
        <dgm:presLayoutVars>
          <dgm:chMax val="1"/>
          <dgm:chPref val="1"/>
        </dgm:presLayoutVars>
      </dgm:prSet>
      <dgm:spPr/>
    </dgm:pt>
    <dgm:pt modelId="{13BF23CC-9F1E-4277-A51A-671191BFCDE9}" type="pres">
      <dgm:prSet presAssocID="{C7E95D73-D0CB-4469-8A79-42489A3CD31B}" presName="sibTrans" presStyleLbl="sibTrans2D1" presStyleIdx="0" presStyleCnt="0"/>
      <dgm:spPr/>
    </dgm:pt>
    <dgm:pt modelId="{B04D8D97-A12B-4236-A9AF-A8E129195279}" type="pres">
      <dgm:prSet presAssocID="{24C4F235-3FCD-4702-87B2-8EC7E57B7E94}" presName="compNode" presStyleCnt="0"/>
      <dgm:spPr/>
    </dgm:pt>
    <dgm:pt modelId="{D1DAA068-B8F5-474C-83BA-05D2F3777343}" type="pres">
      <dgm:prSet presAssocID="{24C4F235-3FCD-4702-87B2-8EC7E57B7E94}" presName="iconBgRect" presStyleLbl="bgShp" presStyleIdx="1" presStyleCnt="6"/>
      <dgm:spPr/>
    </dgm:pt>
    <dgm:pt modelId="{68EB8315-CB65-444D-A6D4-3C3021888260}" type="pres">
      <dgm:prSet presAssocID="{24C4F235-3FCD-4702-87B2-8EC7E57B7E9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5F80BC8F-BA39-41C1-A664-018C9915AFA8}" type="pres">
      <dgm:prSet presAssocID="{24C4F235-3FCD-4702-87B2-8EC7E57B7E94}" presName="spaceRect" presStyleCnt="0"/>
      <dgm:spPr/>
    </dgm:pt>
    <dgm:pt modelId="{6F993563-4BD5-4C26-8464-E0164BC57341}" type="pres">
      <dgm:prSet presAssocID="{24C4F235-3FCD-4702-87B2-8EC7E57B7E94}" presName="textRect" presStyleLbl="revTx" presStyleIdx="1" presStyleCnt="6">
        <dgm:presLayoutVars>
          <dgm:chMax val="1"/>
          <dgm:chPref val="1"/>
        </dgm:presLayoutVars>
      </dgm:prSet>
      <dgm:spPr/>
    </dgm:pt>
    <dgm:pt modelId="{5BCCFFAE-8711-4D7C-A573-F3A1B3DDF0BE}" type="pres">
      <dgm:prSet presAssocID="{C210CA65-94BE-4BEC-94F2-B2F7FC9F0A10}" presName="sibTrans" presStyleLbl="sibTrans2D1" presStyleIdx="0" presStyleCnt="0"/>
      <dgm:spPr/>
    </dgm:pt>
    <dgm:pt modelId="{00199A77-CF8D-4FD7-B2C3-E9293591B6D2}" type="pres">
      <dgm:prSet presAssocID="{2725FB17-AF7D-4596-B3DD-7FF2CCF03039}" presName="compNode" presStyleCnt="0"/>
      <dgm:spPr/>
    </dgm:pt>
    <dgm:pt modelId="{1D6BB948-60B2-4163-8C06-74E8A9211640}" type="pres">
      <dgm:prSet presAssocID="{2725FB17-AF7D-4596-B3DD-7FF2CCF03039}" presName="iconBgRect" presStyleLbl="bgShp" presStyleIdx="2" presStyleCnt="6"/>
      <dgm:spPr/>
    </dgm:pt>
    <dgm:pt modelId="{FED4032A-F230-447D-A745-929243BA4B0F}" type="pres">
      <dgm:prSet presAssocID="{2725FB17-AF7D-4596-B3DD-7FF2CCF0303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8F821F51-02AF-484F-A9BC-5CBE91EC33C5}" type="pres">
      <dgm:prSet presAssocID="{2725FB17-AF7D-4596-B3DD-7FF2CCF03039}" presName="spaceRect" presStyleCnt="0"/>
      <dgm:spPr/>
    </dgm:pt>
    <dgm:pt modelId="{DD14AA71-2887-468D-9B73-4EC1B440FD4E}" type="pres">
      <dgm:prSet presAssocID="{2725FB17-AF7D-4596-B3DD-7FF2CCF03039}" presName="textRect" presStyleLbl="revTx" presStyleIdx="2" presStyleCnt="6">
        <dgm:presLayoutVars>
          <dgm:chMax val="1"/>
          <dgm:chPref val="1"/>
        </dgm:presLayoutVars>
      </dgm:prSet>
      <dgm:spPr/>
    </dgm:pt>
    <dgm:pt modelId="{D13A865A-B341-4FF5-9D13-DB5E375D4632}" type="pres">
      <dgm:prSet presAssocID="{4443A6AC-646C-4219-A0B4-CC83C502E636}" presName="sibTrans" presStyleLbl="sibTrans2D1" presStyleIdx="0" presStyleCnt="0"/>
      <dgm:spPr/>
    </dgm:pt>
    <dgm:pt modelId="{8572A2E3-68DE-4915-9517-3859FC0D6512}" type="pres">
      <dgm:prSet presAssocID="{FBB5FC73-5917-413D-AB3A-EBE8B201C2D3}" presName="compNode" presStyleCnt="0"/>
      <dgm:spPr/>
    </dgm:pt>
    <dgm:pt modelId="{A009EAC9-FDD7-4B8C-A162-DDCF04A62ACF}" type="pres">
      <dgm:prSet presAssocID="{FBB5FC73-5917-413D-AB3A-EBE8B201C2D3}" presName="iconBgRect" presStyleLbl="bgShp" presStyleIdx="3" presStyleCnt="6"/>
      <dgm:spPr/>
    </dgm:pt>
    <dgm:pt modelId="{CE66DE27-8EFE-43AD-81AF-71C9609560B3}" type="pres">
      <dgm:prSet presAssocID="{FBB5FC73-5917-413D-AB3A-EBE8B201C2D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68C78EE-A0FE-4A03-8D69-D25163BC9FAE}" type="pres">
      <dgm:prSet presAssocID="{FBB5FC73-5917-413D-AB3A-EBE8B201C2D3}" presName="spaceRect" presStyleCnt="0"/>
      <dgm:spPr/>
    </dgm:pt>
    <dgm:pt modelId="{F5964363-C196-4855-9F0C-5CCF49EC2841}" type="pres">
      <dgm:prSet presAssocID="{FBB5FC73-5917-413D-AB3A-EBE8B201C2D3}" presName="textRect" presStyleLbl="revTx" presStyleIdx="3" presStyleCnt="6">
        <dgm:presLayoutVars>
          <dgm:chMax val="1"/>
          <dgm:chPref val="1"/>
        </dgm:presLayoutVars>
      </dgm:prSet>
      <dgm:spPr/>
    </dgm:pt>
    <dgm:pt modelId="{B0B29B08-7241-40EE-B0F8-8C8C8286D54D}" type="pres">
      <dgm:prSet presAssocID="{AF541CAD-B182-45ED-9CA4-5F95A92585F4}" presName="sibTrans" presStyleLbl="sibTrans2D1" presStyleIdx="0" presStyleCnt="0"/>
      <dgm:spPr/>
    </dgm:pt>
    <dgm:pt modelId="{1E292917-6B19-4A5C-AF91-017BAB2F43B2}" type="pres">
      <dgm:prSet presAssocID="{71E4B12B-B464-4A1F-8F42-021C2134B916}" presName="compNode" presStyleCnt="0"/>
      <dgm:spPr/>
    </dgm:pt>
    <dgm:pt modelId="{294CFC06-9E32-4D8A-91CA-B2BCA6F0CCF5}" type="pres">
      <dgm:prSet presAssocID="{71E4B12B-B464-4A1F-8F42-021C2134B916}" presName="iconBgRect" presStyleLbl="bgShp" presStyleIdx="4" presStyleCnt="6"/>
      <dgm:spPr/>
    </dgm:pt>
    <dgm:pt modelId="{9A229FF9-E831-4BE3-A36A-6644EA9B4D9B}" type="pres">
      <dgm:prSet presAssocID="{71E4B12B-B464-4A1F-8F42-021C2134B91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E5894C89-4B0C-453C-94C4-3E8C27A9ED5E}" type="pres">
      <dgm:prSet presAssocID="{71E4B12B-B464-4A1F-8F42-021C2134B916}" presName="spaceRect" presStyleCnt="0"/>
      <dgm:spPr/>
    </dgm:pt>
    <dgm:pt modelId="{F86393AD-3EE3-43F9-A972-7797D4DE2EB5}" type="pres">
      <dgm:prSet presAssocID="{71E4B12B-B464-4A1F-8F42-021C2134B916}" presName="textRect" presStyleLbl="revTx" presStyleIdx="4" presStyleCnt="6">
        <dgm:presLayoutVars>
          <dgm:chMax val="1"/>
          <dgm:chPref val="1"/>
        </dgm:presLayoutVars>
      </dgm:prSet>
      <dgm:spPr/>
    </dgm:pt>
    <dgm:pt modelId="{F638FC7E-EBEC-46A6-BC09-DE2AA4C6B931}" type="pres">
      <dgm:prSet presAssocID="{CDDEE805-93DC-433C-A915-24B20F3554A2}" presName="sibTrans" presStyleLbl="sibTrans2D1" presStyleIdx="0" presStyleCnt="0"/>
      <dgm:spPr/>
    </dgm:pt>
    <dgm:pt modelId="{A10E83BC-F72E-4129-855C-206E302C77C1}" type="pres">
      <dgm:prSet presAssocID="{56EE7FC6-A839-406A-A53D-A6D60E4C49D5}" presName="compNode" presStyleCnt="0"/>
      <dgm:spPr/>
    </dgm:pt>
    <dgm:pt modelId="{25E612AF-A0B2-4253-80CC-68EE204CE6DF}" type="pres">
      <dgm:prSet presAssocID="{56EE7FC6-A839-406A-A53D-A6D60E4C49D5}" presName="iconBgRect" presStyleLbl="bgShp" presStyleIdx="5" presStyleCnt="6"/>
      <dgm:spPr/>
    </dgm:pt>
    <dgm:pt modelId="{ADA51FF1-6B2E-4895-AF48-173C22C186FD}" type="pres">
      <dgm:prSet presAssocID="{56EE7FC6-A839-406A-A53D-A6D60E4C49D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1B1051C0-1389-4E8E-A378-D892C620B6A8}" type="pres">
      <dgm:prSet presAssocID="{56EE7FC6-A839-406A-A53D-A6D60E4C49D5}" presName="spaceRect" presStyleCnt="0"/>
      <dgm:spPr/>
    </dgm:pt>
    <dgm:pt modelId="{A08484D5-C73E-4624-A63E-2A0DCA856DFA}" type="pres">
      <dgm:prSet presAssocID="{56EE7FC6-A839-406A-A53D-A6D60E4C49D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6C37F0B-435B-45E8-819B-5C3ECB75A72C}" type="presOf" srcId="{AF541CAD-B182-45ED-9CA4-5F95A92585F4}" destId="{B0B29B08-7241-40EE-B0F8-8C8C8286D54D}" srcOrd="0" destOrd="0" presId="urn:microsoft.com/office/officeart/2018/2/layout/IconCircleList"/>
    <dgm:cxn modelId="{E7A42132-DCC9-4190-8097-1D9EE044D529}" srcId="{14BCE6EB-79D1-4901-B5E4-8DC3AF94A38D}" destId="{2725FB17-AF7D-4596-B3DD-7FF2CCF03039}" srcOrd="2" destOrd="0" parTransId="{D32297B1-22C5-4B91-AEEC-ED5DC967DE55}" sibTransId="{4443A6AC-646C-4219-A0B4-CC83C502E636}"/>
    <dgm:cxn modelId="{104D4939-3433-4134-BFA2-F8041ED18666}" type="presOf" srcId="{CDDEE805-93DC-433C-A915-24B20F3554A2}" destId="{F638FC7E-EBEC-46A6-BC09-DE2AA4C6B931}" srcOrd="0" destOrd="0" presId="urn:microsoft.com/office/officeart/2018/2/layout/IconCircleList"/>
    <dgm:cxn modelId="{270AD664-D49B-4B46-9E0C-D6DC36302E12}" type="presOf" srcId="{14BCE6EB-79D1-4901-B5E4-8DC3AF94A38D}" destId="{C535480A-5A7B-4023-A7DD-FA7AA46A0246}" srcOrd="0" destOrd="0" presId="urn:microsoft.com/office/officeart/2018/2/layout/IconCircleList"/>
    <dgm:cxn modelId="{1B5E6745-D071-4B74-8BFE-FAC3B1CDA7E3}" srcId="{14BCE6EB-79D1-4901-B5E4-8DC3AF94A38D}" destId="{56EE7FC6-A839-406A-A53D-A6D60E4C49D5}" srcOrd="5" destOrd="0" parTransId="{43127527-9E39-49B6-9499-9F96D99CEC78}" sibTransId="{25A9E7F6-FE0F-4737-B5DD-64255CE203FC}"/>
    <dgm:cxn modelId="{A4D11D46-20C0-4360-95DF-77E51A33EDFE}" type="presOf" srcId="{88A3946C-5120-4087-9F6D-7D8FE36DBBF5}" destId="{4654246B-B42F-478E-B149-5CDCD51FCAEB}" srcOrd="0" destOrd="0" presId="urn:microsoft.com/office/officeart/2018/2/layout/IconCircleList"/>
    <dgm:cxn modelId="{E3C4DF6A-BE53-4801-8D9B-F1E651D6A2B1}" type="presOf" srcId="{4443A6AC-646C-4219-A0B4-CC83C502E636}" destId="{D13A865A-B341-4FF5-9D13-DB5E375D4632}" srcOrd="0" destOrd="0" presId="urn:microsoft.com/office/officeart/2018/2/layout/IconCircleList"/>
    <dgm:cxn modelId="{F9E8174C-7334-44DA-BCF1-2ACA2734C3CF}" type="presOf" srcId="{24C4F235-3FCD-4702-87B2-8EC7E57B7E94}" destId="{6F993563-4BD5-4C26-8464-E0164BC57341}" srcOrd="0" destOrd="0" presId="urn:microsoft.com/office/officeart/2018/2/layout/IconCircleList"/>
    <dgm:cxn modelId="{B71A8784-A7E9-4430-8523-C683F000BBB2}" type="presOf" srcId="{71E4B12B-B464-4A1F-8F42-021C2134B916}" destId="{F86393AD-3EE3-43F9-A972-7797D4DE2EB5}" srcOrd="0" destOrd="0" presId="urn:microsoft.com/office/officeart/2018/2/layout/IconCircleList"/>
    <dgm:cxn modelId="{94790689-9579-4391-A9FB-4BEDF6FE9F0B}" type="presOf" srcId="{C210CA65-94BE-4BEC-94F2-B2F7FC9F0A10}" destId="{5BCCFFAE-8711-4D7C-A573-F3A1B3DDF0BE}" srcOrd="0" destOrd="0" presId="urn:microsoft.com/office/officeart/2018/2/layout/IconCircleList"/>
    <dgm:cxn modelId="{7F22B3B3-1C56-4D88-B133-65BC72D64694}" type="presOf" srcId="{C7E95D73-D0CB-4469-8A79-42489A3CD31B}" destId="{13BF23CC-9F1E-4277-A51A-671191BFCDE9}" srcOrd="0" destOrd="0" presId="urn:microsoft.com/office/officeart/2018/2/layout/IconCircleList"/>
    <dgm:cxn modelId="{97FA4CD3-4925-40F1-A125-022C9AB50621}" srcId="{14BCE6EB-79D1-4901-B5E4-8DC3AF94A38D}" destId="{24C4F235-3FCD-4702-87B2-8EC7E57B7E94}" srcOrd="1" destOrd="0" parTransId="{A57EEA89-DE91-41D1-9072-F49368BDA0D1}" sibTransId="{C210CA65-94BE-4BEC-94F2-B2F7FC9F0A10}"/>
    <dgm:cxn modelId="{09D569D6-119E-4B23-861E-18D6831F8AEF}" type="presOf" srcId="{FBB5FC73-5917-413D-AB3A-EBE8B201C2D3}" destId="{F5964363-C196-4855-9F0C-5CCF49EC2841}" srcOrd="0" destOrd="0" presId="urn:microsoft.com/office/officeart/2018/2/layout/IconCircleList"/>
    <dgm:cxn modelId="{E021C4D7-BC13-49EA-967A-72D612AA4941}" srcId="{14BCE6EB-79D1-4901-B5E4-8DC3AF94A38D}" destId="{71E4B12B-B464-4A1F-8F42-021C2134B916}" srcOrd="4" destOrd="0" parTransId="{003EAF25-8174-461B-98AF-E4EF7CCD8723}" sibTransId="{CDDEE805-93DC-433C-A915-24B20F3554A2}"/>
    <dgm:cxn modelId="{C37BB0D8-9F12-4C89-B5CC-8A345AB9195B}" type="presOf" srcId="{2725FB17-AF7D-4596-B3DD-7FF2CCF03039}" destId="{DD14AA71-2887-468D-9B73-4EC1B440FD4E}" srcOrd="0" destOrd="0" presId="urn:microsoft.com/office/officeart/2018/2/layout/IconCircleList"/>
    <dgm:cxn modelId="{4CAA75EE-ECD2-4F95-B22B-5D4F78808B2B}" srcId="{14BCE6EB-79D1-4901-B5E4-8DC3AF94A38D}" destId="{88A3946C-5120-4087-9F6D-7D8FE36DBBF5}" srcOrd="0" destOrd="0" parTransId="{3FBFADC0-4508-450D-818D-C6153A583CC1}" sibTransId="{C7E95D73-D0CB-4469-8A79-42489A3CD31B}"/>
    <dgm:cxn modelId="{8DC016F0-4A62-4036-85C9-9B2B2FE7413B}" type="presOf" srcId="{56EE7FC6-A839-406A-A53D-A6D60E4C49D5}" destId="{A08484D5-C73E-4624-A63E-2A0DCA856DFA}" srcOrd="0" destOrd="0" presId="urn:microsoft.com/office/officeart/2018/2/layout/IconCircleList"/>
    <dgm:cxn modelId="{DD92B2F2-81B0-41D2-BC24-852106936392}" srcId="{14BCE6EB-79D1-4901-B5E4-8DC3AF94A38D}" destId="{FBB5FC73-5917-413D-AB3A-EBE8B201C2D3}" srcOrd="3" destOrd="0" parTransId="{993D37AE-FF41-4886-B162-F537CD22CC7E}" sibTransId="{AF541CAD-B182-45ED-9CA4-5F95A92585F4}"/>
    <dgm:cxn modelId="{23690603-FC05-4712-B855-4B7C6B16A302}" type="presParOf" srcId="{C535480A-5A7B-4023-A7DD-FA7AA46A0246}" destId="{B77A82A1-2332-4E4B-ADB9-389BA35A8671}" srcOrd="0" destOrd="0" presId="urn:microsoft.com/office/officeart/2018/2/layout/IconCircleList"/>
    <dgm:cxn modelId="{C19A6C92-CA50-4131-ABD8-C99C8E857977}" type="presParOf" srcId="{B77A82A1-2332-4E4B-ADB9-389BA35A8671}" destId="{ABA35056-CFC0-48B2-BCF6-EE6CED27158B}" srcOrd="0" destOrd="0" presId="urn:microsoft.com/office/officeart/2018/2/layout/IconCircleList"/>
    <dgm:cxn modelId="{988B8AD0-5159-4828-9353-758A0C3EAF73}" type="presParOf" srcId="{ABA35056-CFC0-48B2-BCF6-EE6CED27158B}" destId="{DA2E3BF7-EB28-4835-AE16-E61D4F4CA934}" srcOrd="0" destOrd="0" presId="urn:microsoft.com/office/officeart/2018/2/layout/IconCircleList"/>
    <dgm:cxn modelId="{D2057CCE-BE4D-4F7C-B76A-1139B5AEAA63}" type="presParOf" srcId="{ABA35056-CFC0-48B2-BCF6-EE6CED27158B}" destId="{13BC8BB5-8B79-42FA-AE8E-4CA8F4140E1C}" srcOrd="1" destOrd="0" presId="urn:microsoft.com/office/officeart/2018/2/layout/IconCircleList"/>
    <dgm:cxn modelId="{D535794B-4FD4-4B0E-9869-34DD1013EE4F}" type="presParOf" srcId="{ABA35056-CFC0-48B2-BCF6-EE6CED27158B}" destId="{67E765BB-4DD1-43F4-9F64-EC132735FE85}" srcOrd="2" destOrd="0" presId="urn:microsoft.com/office/officeart/2018/2/layout/IconCircleList"/>
    <dgm:cxn modelId="{DD058C0D-D9D0-49F1-B2CA-85577E5FCD9C}" type="presParOf" srcId="{ABA35056-CFC0-48B2-BCF6-EE6CED27158B}" destId="{4654246B-B42F-478E-B149-5CDCD51FCAEB}" srcOrd="3" destOrd="0" presId="urn:microsoft.com/office/officeart/2018/2/layout/IconCircleList"/>
    <dgm:cxn modelId="{CC9445B6-0A2E-4120-BC72-FC2386D3BF7A}" type="presParOf" srcId="{B77A82A1-2332-4E4B-ADB9-389BA35A8671}" destId="{13BF23CC-9F1E-4277-A51A-671191BFCDE9}" srcOrd="1" destOrd="0" presId="urn:microsoft.com/office/officeart/2018/2/layout/IconCircleList"/>
    <dgm:cxn modelId="{DEA398E5-5559-4525-BFC7-B397826422BE}" type="presParOf" srcId="{B77A82A1-2332-4E4B-ADB9-389BA35A8671}" destId="{B04D8D97-A12B-4236-A9AF-A8E129195279}" srcOrd="2" destOrd="0" presId="urn:microsoft.com/office/officeart/2018/2/layout/IconCircleList"/>
    <dgm:cxn modelId="{A94AE9D0-645C-4E5F-836F-5D08FE4B3D9B}" type="presParOf" srcId="{B04D8D97-A12B-4236-A9AF-A8E129195279}" destId="{D1DAA068-B8F5-474C-83BA-05D2F3777343}" srcOrd="0" destOrd="0" presId="urn:microsoft.com/office/officeart/2018/2/layout/IconCircleList"/>
    <dgm:cxn modelId="{374F2393-8BBB-49FA-92F5-F2F4F4DF020A}" type="presParOf" srcId="{B04D8D97-A12B-4236-A9AF-A8E129195279}" destId="{68EB8315-CB65-444D-A6D4-3C3021888260}" srcOrd="1" destOrd="0" presId="urn:microsoft.com/office/officeart/2018/2/layout/IconCircleList"/>
    <dgm:cxn modelId="{80FA150D-75D3-46D8-9BAC-A15BB7E37304}" type="presParOf" srcId="{B04D8D97-A12B-4236-A9AF-A8E129195279}" destId="{5F80BC8F-BA39-41C1-A664-018C9915AFA8}" srcOrd="2" destOrd="0" presId="urn:microsoft.com/office/officeart/2018/2/layout/IconCircleList"/>
    <dgm:cxn modelId="{7B80C62F-761C-4308-9E0B-FD1303021060}" type="presParOf" srcId="{B04D8D97-A12B-4236-A9AF-A8E129195279}" destId="{6F993563-4BD5-4C26-8464-E0164BC57341}" srcOrd="3" destOrd="0" presId="urn:microsoft.com/office/officeart/2018/2/layout/IconCircleList"/>
    <dgm:cxn modelId="{1B7A1678-CBF4-4100-ABD7-1FE40711B146}" type="presParOf" srcId="{B77A82A1-2332-4E4B-ADB9-389BA35A8671}" destId="{5BCCFFAE-8711-4D7C-A573-F3A1B3DDF0BE}" srcOrd="3" destOrd="0" presId="urn:microsoft.com/office/officeart/2018/2/layout/IconCircleList"/>
    <dgm:cxn modelId="{93F567DD-DB63-4872-B8BB-021B5567EBBB}" type="presParOf" srcId="{B77A82A1-2332-4E4B-ADB9-389BA35A8671}" destId="{00199A77-CF8D-4FD7-B2C3-E9293591B6D2}" srcOrd="4" destOrd="0" presId="urn:microsoft.com/office/officeart/2018/2/layout/IconCircleList"/>
    <dgm:cxn modelId="{B7E42883-F866-480F-AA90-0FBBB6406386}" type="presParOf" srcId="{00199A77-CF8D-4FD7-B2C3-E9293591B6D2}" destId="{1D6BB948-60B2-4163-8C06-74E8A9211640}" srcOrd="0" destOrd="0" presId="urn:microsoft.com/office/officeart/2018/2/layout/IconCircleList"/>
    <dgm:cxn modelId="{F6E7D0ED-C1E3-4729-A7A0-9CEE32BDD755}" type="presParOf" srcId="{00199A77-CF8D-4FD7-B2C3-E9293591B6D2}" destId="{FED4032A-F230-447D-A745-929243BA4B0F}" srcOrd="1" destOrd="0" presId="urn:microsoft.com/office/officeart/2018/2/layout/IconCircleList"/>
    <dgm:cxn modelId="{6937F881-1492-4ADF-A0C8-7363A80F8780}" type="presParOf" srcId="{00199A77-CF8D-4FD7-B2C3-E9293591B6D2}" destId="{8F821F51-02AF-484F-A9BC-5CBE91EC33C5}" srcOrd="2" destOrd="0" presId="urn:microsoft.com/office/officeart/2018/2/layout/IconCircleList"/>
    <dgm:cxn modelId="{4CD62555-ED98-4A23-8992-3EB5724B2EB9}" type="presParOf" srcId="{00199A77-CF8D-4FD7-B2C3-E9293591B6D2}" destId="{DD14AA71-2887-468D-9B73-4EC1B440FD4E}" srcOrd="3" destOrd="0" presId="urn:microsoft.com/office/officeart/2018/2/layout/IconCircleList"/>
    <dgm:cxn modelId="{0334A410-FFB1-4C67-BABD-54669A902E27}" type="presParOf" srcId="{B77A82A1-2332-4E4B-ADB9-389BA35A8671}" destId="{D13A865A-B341-4FF5-9D13-DB5E375D4632}" srcOrd="5" destOrd="0" presId="urn:microsoft.com/office/officeart/2018/2/layout/IconCircleList"/>
    <dgm:cxn modelId="{F0CA5ED1-BEB7-4E20-B673-8CE0D4EDE9B6}" type="presParOf" srcId="{B77A82A1-2332-4E4B-ADB9-389BA35A8671}" destId="{8572A2E3-68DE-4915-9517-3859FC0D6512}" srcOrd="6" destOrd="0" presId="urn:microsoft.com/office/officeart/2018/2/layout/IconCircleList"/>
    <dgm:cxn modelId="{05481015-B7E4-46C9-98DB-D822AEAB6D12}" type="presParOf" srcId="{8572A2E3-68DE-4915-9517-3859FC0D6512}" destId="{A009EAC9-FDD7-4B8C-A162-DDCF04A62ACF}" srcOrd="0" destOrd="0" presId="urn:microsoft.com/office/officeart/2018/2/layout/IconCircleList"/>
    <dgm:cxn modelId="{799C7E51-B8A4-498F-935B-2060F780C52A}" type="presParOf" srcId="{8572A2E3-68DE-4915-9517-3859FC0D6512}" destId="{CE66DE27-8EFE-43AD-81AF-71C9609560B3}" srcOrd="1" destOrd="0" presId="urn:microsoft.com/office/officeart/2018/2/layout/IconCircleList"/>
    <dgm:cxn modelId="{28BD5894-DEAE-427A-B2F8-15072848DE44}" type="presParOf" srcId="{8572A2E3-68DE-4915-9517-3859FC0D6512}" destId="{468C78EE-A0FE-4A03-8D69-D25163BC9FAE}" srcOrd="2" destOrd="0" presId="urn:microsoft.com/office/officeart/2018/2/layout/IconCircleList"/>
    <dgm:cxn modelId="{65048AC7-C283-4436-8430-F472DC0E1BD7}" type="presParOf" srcId="{8572A2E3-68DE-4915-9517-3859FC0D6512}" destId="{F5964363-C196-4855-9F0C-5CCF49EC2841}" srcOrd="3" destOrd="0" presId="urn:microsoft.com/office/officeart/2018/2/layout/IconCircleList"/>
    <dgm:cxn modelId="{0E49F2EE-D351-4696-BD55-06BA216E0F6B}" type="presParOf" srcId="{B77A82A1-2332-4E4B-ADB9-389BA35A8671}" destId="{B0B29B08-7241-40EE-B0F8-8C8C8286D54D}" srcOrd="7" destOrd="0" presId="urn:microsoft.com/office/officeart/2018/2/layout/IconCircleList"/>
    <dgm:cxn modelId="{23DF0020-F92D-43F2-89D4-0CCB29BFABAD}" type="presParOf" srcId="{B77A82A1-2332-4E4B-ADB9-389BA35A8671}" destId="{1E292917-6B19-4A5C-AF91-017BAB2F43B2}" srcOrd="8" destOrd="0" presId="urn:microsoft.com/office/officeart/2018/2/layout/IconCircleList"/>
    <dgm:cxn modelId="{25FCF84B-CC33-49E7-86AD-5BFA17EB6AD0}" type="presParOf" srcId="{1E292917-6B19-4A5C-AF91-017BAB2F43B2}" destId="{294CFC06-9E32-4D8A-91CA-B2BCA6F0CCF5}" srcOrd="0" destOrd="0" presId="urn:microsoft.com/office/officeart/2018/2/layout/IconCircleList"/>
    <dgm:cxn modelId="{0BC264AE-A264-4B26-A601-969D08A3D04E}" type="presParOf" srcId="{1E292917-6B19-4A5C-AF91-017BAB2F43B2}" destId="{9A229FF9-E831-4BE3-A36A-6644EA9B4D9B}" srcOrd="1" destOrd="0" presId="urn:microsoft.com/office/officeart/2018/2/layout/IconCircleList"/>
    <dgm:cxn modelId="{36C3CECF-670E-4A7A-9EF6-132708DDB156}" type="presParOf" srcId="{1E292917-6B19-4A5C-AF91-017BAB2F43B2}" destId="{E5894C89-4B0C-453C-94C4-3E8C27A9ED5E}" srcOrd="2" destOrd="0" presId="urn:microsoft.com/office/officeart/2018/2/layout/IconCircleList"/>
    <dgm:cxn modelId="{BC8F2163-6732-4640-99E7-9789D335F607}" type="presParOf" srcId="{1E292917-6B19-4A5C-AF91-017BAB2F43B2}" destId="{F86393AD-3EE3-43F9-A972-7797D4DE2EB5}" srcOrd="3" destOrd="0" presId="urn:microsoft.com/office/officeart/2018/2/layout/IconCircleList"/>
    <dgm:cxn modelId="{520A9AE9-9445-4C52-AB1C-71DA201DB7E9}" type="presParOf" srcId="{B77A82A1-2332-4E4B-ADB9-389BA35A8671}" destId="{F638FC7E-EBEC-46A6-BC09-DE2AA4C6B931}" srcOrd="9" destOrd="0" presId="urn:microsoft.com/office/officeart/2018/2/layout/IconCircleList"/>
    <dgm:cxn modelId="{06863025-D719-453A-AB9C-619D7F5FDFBC}" type="presParOf" srcId="{B77A82A1-2332-4E4B-ADB9-389BA35A8671}" destId="{A10E83BC-F72E-4129-855C-206E302C77C1}" srcOrd="10" destOrd="0" presId="urn:microsoft.com/office/officeart/2018/2/layout/IconCircleList"/>
    <dgm:cxn modelId="{4B06E751-4FAA-43BA-ABD2-BD10BA01D2F4}" type="presParOf" srcId="{A10E83BC-F72E-4129-855C-206E302C77C1}" destId="{25E612AF-A0B2-4253-80CC-68EE204CE6DF}" srcOrd="0" destOrd="0" presId="urn:microsoft.com/office/officeart/2018/2/layout/IconCircleList"/>
    <dgm:cxn modelId="{6835DE52-5B1C-4B20-A8D2-DB098BBF869B}" type="presParOf" srcId="{A10E83BC-F72E-4129-855C-206E302C77C1}" destId="{ADA51FF1-6B2E-4895-AF48-173C22C186FD}" srcOrd="1" destOrd="0" presId="urn:microsoft.com/office/officeart/2018/2/layout/IconCircleList"/>
    <dgm:cxn modelId="{E7444155-D282-4C10-BE78-31B998C1169A}" type="presParOf" srcId="{A10E83BC-F72E-4129-855C-206E302C77C1}" destId="{1B1051C0-1389-4E8E-A378-D892C620B6A8}" srcOrd="2" destOrd="0" presId="urn:microsoft.com/office/officeart/2018/2/layout/IconCircleList"/>
    <dgm:cxn modelId="{F95F1032-DEED-4A7E-AEAD-A442B89B2639}" type="presParOf" srcId="{A10E83BC-F72E-4129-855C-206E302C77C1}" destId="{A08484D5-C73E-4624-A63E-2A0DCA856DF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03BE2D-F64B-4504-BE86-96DD2EF2396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1315514-8F22-4375-80BA-F42F3AA2F5CE}">
      <dgm:prSet/>
      <dgm:spPr/>
      <dgm:t>
        <a:bodyPr/>
        <a:lstStyle/>
        <a:p>
          <a:r>
            <a:rPr lang="en-US" dirty="0"/>
            <a:t>The project requires incremental and iterative development</a:t>
          </a:r>
        </a:p>
      </dgm:t>
    </dgm:pt>
    <dgm:pt modelId="{9967FF70-CCD6-4B4F-B22A-28CE082D35F7}" type="parTrans" cxnId="{AB8884A2-84C2-44EB-9726-DF34D3AC7661}">
      <dgm:prSet/>
      <dgm:spPr/>
      <dgm:t>
        <a:bodyPr/>
        <a:lstStyle/>
        <a:p>
          <a:endParaRPr lang="en-US"/>
        </a:p>
      </dgm:t>
    </dgm:pt>
    <dgm:pt modelId="{E2A6A0D3-00B0-4C4F-A039-7E6B44AE6DAF}" type="sibTrans" cxnId="{AB8884A2-84C2-44EB-9726-DF34D3AC7661}">
      <dgm:prSet/>
      <dgm:spPr/>
      <dgm:t>
        <a:bodyPr/>
        <a:lstStyle/>
        <a:p>
          <a:endParaRPr lang="en-US"/>
        </a:p>
      </dgm:t>
    </dgm:pt>
    <dgm:pt modelId="{ED2D6A4B-05D1-4BDB-A394-90ACB8BB1DF4}">
      <dgm:prSet/>
      <dgm:spPr/>
      <dgm:t>
        <a:bodyPr/>
        <a:lstStyle/>
        <a:p>
          <a:r>
            <a:rPr lang="en-US" dirty="0"/>
            <a:t>The project needs continuous feedback</a:t>
          </a:r>
        </a:p>
      </dgm:t>
    </dgm:pt>
    <dgm:pt modelId="{321525A8-025B-4507-97A1-55947DEC9C65}" type="parTrans" cxnId="{0F839237-CC11-4485-820B-EDF3DE3C58F7}">
      <dgm:prSet/>
      <dgm:spPr/>
      <dgm:t>
        <a:bodyPr/>
        <a:lstStyle/>
        <a:p>
          <a:endParaRPr lang="en-US"/>
        </a:p>
      </dgm:t>
    </dgm:pt>
    <dgm:pt modelId="{5F4294F4-943F-49D1-837A-BEDE64D5B822}" type="sibTrans" cxnId="{0F839237-CC11-4485-820B-EDF3DE3C58F7}">
      <dgm:prSet/>
      <dgm:spPr/>
      <dgm:t>
        <a:bodyPr/>
        <a:lstStyle/>
        <a:p>
          <a:endParaRPr lang="en-US"/>
        </a:p>
      </dgm:t>
    </dgm:pt>
    <dgm:pt modelId="{C903F450-4554-422B-946C-AFF63C9D29B5}">
      <dgm:prSet/>
      <dgm:spPr/>
      <dgm:t>
        <a:bodyPr/>
        <a:lstStyle/>
        <a:p>
          <a:r>
            <a:rPr lang="en-US" dirty="0"/>
            <a:t>Our project requirements might evolve and change.</a:t>
          </a:r>
        </a:p>
      </dgm:t>
    </dgm:pt>
    <dgm:pt modelId="{A501A8EF-FEC5-479F-8A6D-EA26BB7949BE}" type="parTrans" cxnId="{C7FA7F1C-30C0-4402-8CA1-E8F036A7711B}">
      <dgm:prSet/>
      <dgm:spPr/>
      <dgm:t>
        <a:bodyPr/>
        <a:lstStyle/>
        <a:p>
          <a:endParaRPr lang="en-US"/>
        </a:p>
      </dgm:t>
    </dgm:pt>
    <dgm:pt modelId="{5850426A-4630-4DB8-93FE-A73E21633E69}" type="sibTrans" cxnId="{C7FA7F1C-30C0-4402-8CA1-E8F036A7711B}">
      <dgm:prSet/>
      <dgm:spPr/>
      <dgm:t>
        <a:bodyPr/>
        <a:lstStyle/>
        <a:p>
          <a:endParaRPr lang="en-US"/>
        </a:p>
      </dgm:t>
    </dgm:pt>
    <dgm:pt modelId="{03899215-ACE3-4893-AD54-31E4DE10B5AE}">
      <dgm:prSet/>
      <dgm:spPr/>
      <dgm:t>
        <a:bodyPr/>
        <a:lstStyle/>
        <a:p>
          <a:r>
            <a:rPr lang="en-US" dirty="0"/>
            <a:t>The project is for educational purposes not commercial, so it allows for flexibility in responding to changes.</a:t>
          </a:r>
        </a:p>
      </dgm:t>
    </dgm:pt>
    <dgm:pt modelId="{C1FDC3F5-0F32-464E-8962-84FDD93DBD06}" type="parTrans" cxnId="{67FE838F-C7E2-4271-9479-BB844C10DA1C}">
      <dgm:prSet/>
      <dgm:spPr/>
      <dgm:t>
        <a:bodyPr/>
        <a:lstStyle/>
        <a:p>
          <a:endParaRPr lang="en-US"/>
        </a:p>
      </dgm:t>
    </dgm:pt>
    <dgm:pt modelId="{96907DCB-784D-4E64-8C98-AE6D3D4F7E75}" type="sibTrans" cxnId="{67FE838F-C7E2-4271-9479-BB844C10DA1C}">
      <dgm:prSet/>
      <dgm:spPr/>
      <dgm:t>
        <a:bodyPr/>
        <a:lstStyle/>
        <a:p>
          <a:endParaRPr lang="en-US"/>
        </a:p>
      </dgm:t>
    </dgm:pt>
    <dgm:pt modelId="{095453D7-39EE-47DD-8018-3B051A76C9E7}">
      <dgm:prSet/>
      <dgm:spPr/>
      <dgm:t>
        <a:bodyPr/>
        <a:lstStyle/>
        <a:p>
          <a:r>
            <a:rPr lang="en-US" dirty="0"/>
            <a:t>Scrum emphasizes teamwork, active learning, accountability, and iterative progress.</a:t>
          </a:r>
        </a:p>
      </dgm:t>
    </dgm:pt>
    <dgm:pt modelId="{288F6219-DA6F-4DA7-9149-A0075F5D22AC}" type="parTrans" cxnId="{048ABA7F-FC95-43C7-9EA2-3904D903DFD4}">
      <dgm:prSet/>
      <dgm:spPr/>
      <dgm:t>
        <a:bodyPr/>
        <a:lstStyle/>
        <a:p>
          <a:endParaRPr lang="en-US"/>
        </a:p>
      </dgm:t>
    </dgm:pt>
    <dgm:pt modelId="{3830FEF9-69BB-499B-9C02-48BF53D8F9C2}" type="sibTrans" cxnId="{048ABA7F-FC95-43C7-9EA2-3904D903DFD4}">
      <dgm:prSet/>
      <dgm:spPr/>
      <dgm:t>
        <a:bodyPr/>
        <a:lstStyle/>
        <a:p>
          <a:endParaRPr lang="en-US"/>
        </a:p>
      </dgm:t>
    </dgm:pt>
    <dgm:pt modelId="{8EB2F6C9-953F-4C1D-BA0E-00FE230077F8}">
      <dgm:prSet/>
      <dgm:spPr/>
      <dgm:t>
        <a:bodyPr/>
        <a:lstStyle/>
        <a:p>
          <a:r>
            <a:rPr lang="en-US" dirty="0"/>
            <a:t>No customers are directly involved in the project cycle. </a:t>
          </a:r>
        </a:p>
      </dgm:t>
    </dgm:pt>
    <dgm:pt modelId="{DF2F6E0F-DD0D-4CE6-A612-498E81500E06}" type="parTrans" cxnId="{F814DD22-BE57-4C83-817A-64C424751BD9}">
      <dgm:prSet/>
      <dgm:spPr/>
      <dgm:t>
        <a:bodyPr/>
        <a:lstStyle/>
        <a:p>
          <a:endParaRPr lang="en-US"/>
        </a:p>
      </dgm:t>
    </dgm:pt>
    <dgm:pt modelId="{6226D7C3-FC3A-40B1-A252-B1E099022215}" type="sibTrans" cxnId="{F814DD22-BE57-4C83-817A-64C424751BD9}">
      <dgm:prSet/>
      <dgm:spPr/>
      <dgm:t>
        <a:bodyPr/>
        <a:lstStyle/>
        <a:p>
          <a:endParaRPr lang="en-US"/>
        </a:p>
      </dgm:t>
    </dgm:pt>
    <dgm:pt modelId="{B3B13B9D-578A-4854-AA2F-1D0CC4BA4E60}" type="pres">
      <dgm:prSet presAssocID="{B003BE2D-F64B-4504-BE86-96DD2EF2396C}" presName="Name0" presStyleCnt="0">
        <dgm:presLayoutVars>
          <dgm:dir/>
          <dgm:resizeHandles val="exact"/>
        </dgm:presLayoutVars>
      </dgm:prSet>
      <dgm:spPr/>
    </dgm:pt>
    <dgm:pt modelId="{905BA192-7740-43A4-A4D6-4AD25EE7D60B}" type="pres">
      <dgm:prSet presAssocID="{41315514-8F22-4375-80BA-F42F3AA2F5CE}" presName="node" presStyleLbl="node1" presStyleIdx="0" presStyleCnt="6">
        <dgm:presLayoutVars>
          <dgm:bulletEnabled val="1"/>
        </dgm:presLayoutVars>
      </dgm:prSet>
      <dgm:spPr/>
    </dgm:pt>
    <dgm:pt modelId="{3B327B82-ADED-4002-851E-AB6C547EBDD8}" type="pres">
      <dgm:prSet presAssocID="{E2A6A0D3-00B0-4C4F-A039-7E6B44AE6DAF}" presName="sibTrans" presStyleLbl="sibTrans1D1" presStyleIdx="0" presStyleCnt="5"/>
      <dgm:spPr/>
    </dgm:pt>
    <dgm:pt modelId="{C91B0804-82C2-41CE-B95E-44FAB0710304}" type="pres">
      <dgm:prSet presAssocID="{E2A6A0D3-00B0-4C4F-A039-7E6B44AE6DAF}" presName="connectorText" presStyleLbl="sibTrans1D1" presStyleIdx="0" presStyleCnt="5"/>
      <dgm:spPr/>
    </dgm:pt>
    <dgm:pt modelId="{0DCECE76-46F0-49C4-BFA3-6A0E93E12DCD}" type="pres">
      <dgm:prSet presAssocID="{ED2D6A4B-05D1-4BDB-A394-90ACB8BB1DF4}" presName="node" presStyleLbl="node1" presStyleIdx="1" presStyleCnt="6">
        <dgm:presLayoutVars>
          <dgm:bulletEnabled val="1"/>
        </dgm:presLayoutVars>
      </dgm:prSet>
      <dgm:spPr/>
    </dgm:pt>
    <dgm:pt modelId="{D668B472-08E2-4355-B31E-FD81CD122481}" type="pres">
      <dgm:prSet presAssocID="{5F4294F4-943F-49D1-837A-BEDE64D5B822}" presName="sibTrans" presStyleLbl="sibTrans1D1" presStyleIdx="1" presStyleCnt="5"/>
      <dgm:spPr/>
    </dgm:pt>
    <dgm:pt modelId="{884DC867-697C-4A3F-9943-9436B8050EB0}" type="pres">
      <dgm:prSet presAssocID="{5F4294F4-943F-49D1-837A-BEDE64D5B822}" presName="connectorText" presStyleLbl="sibTrans1D1" presStyleIdx="1" presStyleCnt="5"/>
      <dgm:spPr/>
    </dgm:pt>
    <dgm:pt modelId="{E8E56452-5505-4270-9A6A-861F5A45820C}" type="pres">
      <dgm:prSet presAssocID="{C903F450-4554-422B-946C-AFF63C9D29B5}" presName="node" presStyleLbl="node1" presStyleIdx="2" presStyleCnt="6">
        <dgm:presLayoutVars>
          <dgm:bulletEnabled val="1"/>
        </dgm:presLayoutVars>
      </dgm:prSet>
      <dgm:spPr/>
    </dgm:pt>
    <dgm:pt modelId="{27FD20EF-3080-438C-A3F5-CA977B4FF5D8}" type="pres">
      <dgm:prSet presAssocID="{5850426A-4630-4DB8-93FE-A73E21633E69}" presName="sibTrans" presStyleLbl="sibTrans1D1" presStyleIdx="2" presStyleCnt="5"/>
      <dgm:spPr/>
    </dgm:pt>
    <dgm:pt modelId="{ADDFD39D-EE13-4792-97F8-507EB5473D52}" type="pres">
      <dgm:prSet presAssocID="{5850426A-4630-4DB8-93FE-A73E21633E69}" presName="connectorText" presStyleLbl="sibTrans1D1" presStyleIdx="2" presStyleCnt="5"/>
      <dgm:spPr/>
    </dgm:pt>
    <dgm:pt modelId="{903763C8-3929-4B6B-9860-75E6616D1558}" type="pres">
      <dgm:prSet presAssocID="{03899215-ACE3-4893-AD54-31E4DE10B5AE}" presName="node" presStyleLbl="node1" presStyleIdx="3" presStyleCnt="6">
        <dgm:presLayoutVars>
          <dgm:bulletEnabled val="1"/>
        </dgm:presLayoutVars>
      </dgm:prSet>
      <dgm:spPr/>
    </dgm:pt>
    <dgm:pt modelId="{307A3CED-5A28-4A52-83A3-5F242C7B3DD4}" type="pres">
      <dgm:prSet presAssocID="{96907DCB-784D-4E64-8C98-AE6D3D4F7E75}" presName="sibTrans" presStyleLbl="sibTrans1D1" presStyleIdx="3" presStyleCnt="5"/>
      <dgm:spPr/>
    </dgm:pt>
    <dgm:pt modelId="{997322B0-7BA2-45A0-BDC2-1027C042B051}" type="pres">
      <dgm:prSet presAssocID="{96907DCB-784D-4E64-8C98-AE6D3D4F7E75}" presName="connectorText" presStyleLbl="sibTrans1D1" presStyleIdx="3" presStyleCnt="5"/>
      <dgm:spPr/>
    </dgm:pt>
    <dgm:pt modelId="{B8A1BDF9-2699-44A2-96C8-427C26CDD682}" type="pres">
      <dgm:prSet presAssocID="{095453D7-39EE-47DD-8018-3B051A76C9E7}" presName="node" presStyleLbl="node1" presStyleIdx="4" presStyleCnt="6">
        <dgm:presLayoutVars>
          <dgm:bulletEnabled val="1"/>
        </dgm:presLayoutVars>
      </dgm:prSet>
      <dgm:spPr/>
    </dgm:pt>
    <dgm:pt modelId="{966B322B-8C3C-460A-B417-52627A22D328}" type="pres">
      <dgm:prSet presAssocID="{3830FEF9-69BB-499B-9C02-48BF53D8F9C2}" presName="sibTrans" presStyleLbl="sibTrans1D1" presStyleIdx="4" presStyleCnt="5"/>
      <dgm:spPr/>
    </dgm:pt>
    <dgm:pt modelId="{E42115DD-CBBA-4ECE-A965-D1D351B16755}" type="pres">
      <dgm:prSet presAssocID="{3830FEF9-69BB-499B-9C02-48BF53D8F9C2}" presName="connectorText" presStyleLbl="sibTrans1D1" presStyleIdx="4" presStyleCnt="5"/>
      <dgm:spPr/>
    </dgm:pt>
    <dgm:pt modelId="{0D940585-E032-4F49-8B9B-950217C3C557}" type="pres">
      <dgm:prSet presAssocID="{8EB2F6C9-953F-4C1D-BA0E-00FE230077F8}" presName="node" presStyleLbl="node1" presStyleIdx="5" presStyleCnt="6">
        <dgm:presLayoutVars>
          <dgm:bulletEnabled val="1"/>
        </dgm:presLayoutVars>
      </dgm:prSet>
      <dgm:spPr/>
    </dgm:pt>
  </dgm:ptLst>
  <dgm:cxnLst>
    <dgm:cxn modelId="{60E4C317-0458-4B9D-9C8E-799AA6D6F882}" type="presOf" srcId="{41315514-8F22-4375-80BA-F42F3AA2F5CE}" destId="{905BA192-7740-43A4-A4D6-4AD25EE7D60B}" srcOrd="0" destOrd="0" presId="urn:microsoft.com/office/officeart/2016/7/layout/RepeatingBendingProcessNew"/>
    <dgm:cxn modelId="{C7FA7F1C-30C0-4402-8CA1-E8F036A7711B}" srcId="{B003BE2D-F64B-4504-BE86-96DD2EF2396C}" destId="{C903F450-4554-422B-946C-AFF63C9D29B5}" srcOrd="2" destOrd="0" parTransId="{A501A8EF-FEC5-479F-8A6D-EA26BB7949BE}" sibTransId="{5850426A-4630-4DB8-93FE-A73E21633E69}"/>
    <dgm:cxn modelId="{F814DD22-BE57-4C83-817A-64C424751BD9}" srcId="{B003BE2D-F64B-4504-BE86-96DD2EF2396C}" destId="{8EB2F6C9-953F-4C1D-BA0E-00FE230077F8}" srcOrd="5" destOrd="0" parTransId="{DF2F6E0F-DD0D-4CE6-A612-498E81500E06}" sibTransId="{6226D7C3-FC3A-40B1-A252-B1E099022215}"/>
    <dgm:cxn modelId="{0F839237-CC11-4485-820B-EDF3DE3C58F7}" srcId="{B003BE2D-F64B-4504-BE86-96DD2EF2396C}" destId="{ED2D6A4B-05D1-4BDB-A394-90ACB8BB1DF4}" srcOrd="1" destOrd="0" parTransId="{321525A8-025B-4507-97A1-55947DEC9C65}" sibTransId="{5F4294F4-943F-49D1-837A-BEDE64D5B822}"/>
    <dgm:cxn modelId="{575B8340-3197-413F-A692-2BF7F9801884}" type="presOf" srcId="{E2A6A0D3-00B0-4C4F-A039-7E6B44AE6DAF}" destId="{3B327B82-ADED-4002-851E-AB6C547EBDD8}" srcOrd="0" destOrd="0" presId="urn:microsoft.com/office/officeart/2016/7/layout/RepeatingBendingProcessNew"/>
    <dgm:cxn modelId="{B8F8C169-954E-4FBF-A4AB-82F1ADBB6238}" type="presOf" srcId="{5850426A-4630-4DB8-93FE-A73E21633E69}" destId="{27FD20EF-3080-438C-A3F5-CA977B4FF5D8}" srcOrd="0" destOrd="0" presId="urn:microsoft.com/office/officeart/2016/7/layout/RepeatingBendingProcessNew"/>
    <dgm:cxn modelId="{81724051-BC1A-4AAE-9F63-0213EB128E34}" type="presOf" srcId="{96907DCB-784D-4E64-8C98-AE6D3D4F7E75}" destId="{997322B0-7BA2-45A0-BDC2-1027C042B051}" srcOrd="1" destOrd="0" presId="urn:microsoft.com/office/officeart/2016/7/layout/RepeatingBendingProcessNew"/>
    <dgm:cxn modelId="{8EF24A78-2CE3-453D-A6F8-1827ABCF3BB7}" type="presOf" srcId="{3830FEF9-69BB-499B-9C02-48BF53D8F9C2}" destId="{E42115DD-CBBA-4ECE-A965-D1D351B16755}" srcOrd="1" destOrd="0" presId="urn:microsoft.com/office/officeart/2016/7/layout/RepeatingBendingProcessNew"/>
    <dgm:cxn modelId="{AE700D5A-CB07-4294-9319-C87316DA4D8F}" type="presOf" srcId="{5F4294F4-943F-49D1-837A-BEDE64D5B822}" destId="{884DC867-697C-4A3F-9943-9436B8050EB0}" srcOrd="1" destOrd="0" presId="urn:microsoft.com/office/officeart/2016/7/layout/RepeatingBendingProcessNew"/>
    <dgm:cxn modelId="{5ECF215A-63AB-416E-9381-CB0A68F03124}" type="presOf" srcId="{ED2D6A4B-05D1-4BDB-A394-90ACB8BB1DF4}" destId="{0DCECE76-46F0-49C4-BFA3-6A0E93E12DCD}" srcOrd="0" destOrd="0" presId="urn:microsoft.com/office/officeart/2016/7/layout/RepeatingBendingProcessNew"/>
    <dgm:cxn modelId="{8049A17F-26B1-4064-926D-7468F4ED2B53}" type="presOf" srcId="{B003BE2D-F64B-4504-BE86-96DD2EF2396C}" destId="{B3B13B9D-578A-4854-AA2F-1D0CC4BA4E60}" srcOrd="0" destOrd="0" presId="urn:microsoft.com/office/officeart/2016/7/layout/RepeatingBendingProcessNew"/>
    <dgm:cxn modelId="{048ABA7F-FC95-43C7-9EA2-3904D903DFD4}" srcId="{B003BE2D-F64B-4504-BE86-96DD2EF2396C}" destId="{095453D7-39EE-47DD-8018-3B051A76C9E7}" srcOrd="4" destOrd="0" parTransId="{288F6219-DA6F-4DA7-9149-A0075F5D22AC}" sibTransId="{3830FEF9-69BB-499B-9C02-48BF53D8F9C2}"/>
    <dgm:cxn modelId="{A9AC678E-D203-4925-9666-F0A1521F1CD8}" type="presOf" srcId="{C903F450-4554-422B-946C-AFF63C9D29B5}" destId="{E8E56452-5505-4270-9A6A-861F5A45820C}" srcOrd="0" destOrd="0" presId="urn:microsoft.com/office/officeart/2016/7/layout/RepeatingBendingProcessNew"/>
    <dgm:cxn modelId="{67FE838F-C7E2-4271-9479-BB844C10DA1C}" srcId="{B003BE2D-F64B-4504-BE86-96DD2EF2396C}" destId="{03899215-ACE3-4893-AD54-31E4DE10B5AE}" srcOrd="3" destOrd="0" parTransId="{C1FDC3F5-0F32-464E-8962-84FDD93DBD06}" sibTransId="{96907DCB-784D-4E64-8C98-AE6D3D4F7E75}"/>
    <dgm:cxn modelId="{53256694-08DC-4DE4-8B5F-FFAC1F748A93}" type="presOf" srcId="{5850426A-4630-4DB8-93FE-A73E21633E69}" destId="{ADDFD39D-EE13-4792-97F8-507EB5473D52}" srcOrd="1" destOrd="0" presId="urn:microsoft.com/office/officeart/2016/7/layout/RepeatingBendingProcessNew"/>
    <dgm:cxn modelId="{92BD159D-84D2-4B5E-9BE6-FE25BD78860C}" type="presOf" srcId="{095453D7-39EE-47DD-8018-3B051A76C9E7}" destId="{B8A1BDF9-2699-44A2-96C8-427C26CDD682}" srcOrd="0" destOrd="0" presId="urn:microsoft.com/office/officeart/2016/7/layout/RepeatingBendingProcessNew"/>
    <dgm:cxn modelId="{AB8884A2-84C2-44EB-9726-DF34D3AC7661}" srcId="{B003BE2D-F64B-4504-BE86-96DD2EF2396C}" destId="{41315514-8F22-4375-80BA-F42F3AA2F5CE}" srcOrd="0" destOrd="0" parTransId="{9967FF70-CCD6-4B4F-B22A-28CE082D35F7}" sibTransId="{E2A6A0D3-00B0-4C4F-A039-7E6B44AE6DAF}"/>
    <dgm:cxn modelId="{811572AC-2F6F-4A12-BFF3-D3F7F8BCDE6D}" type="presOf" srcId="{96907DCB-784D-4E64-8C98-AE6D3D4F7E75}" destId="{307A3CED-5A28-4A52-83A3-5F242C7B3DD4}" srcOrd="0" destOrd="0" presId="urn:microsoft.com/office/officeart/2016/7/layout/RepeatingBendingProcessNew"/>
    <dgm:cxn modelId="{554BA3B1-95B9-4815-8F71-2A37EFB2CC23}" type="presOf" srcId="{5F4294F4-943F-49D1-837A-BEDE64D5B822}" destId="{D668B472-08E2-4355-B31E-FD81CD122481}" srcOrd="0" destOrd="0" presId="urn:microsoft.com/office/officeart/2016/7/layout/RepeatingBendingProcessNew"/>
    <dgm:cxn modelId="{33A9D8CA-A6B4-420F-83E7-3A8A0A7DA163}" type="presOf" srcId="{03899215-ACE3-4893-AD54-31E4DE10B5AE}" destId="{903763C8-3929-4B6B-9860-75E6616D1558}" srcOrd="0" destOrd="0" presId="urn:microsoft.com/office/officeart/2016/7/layout/RepeatingBendingProcessNew"/>
    <dgm:cxn modelId="{84CBB8E6-C884-4D59-9D8B-9B7A8B85A091}" type="presOf" srcId="{8EB2F6C9-953F-4C1D-BA0E-00FE230077F8}" destId="{0D940585-E032-4F49-8B9B-950217C3C557}" srcOrd="0" destOrd="0" presId="urn:microsoft.com/office/officeart/2016/7/layout/RepeatingBendingProcessNew"/>
    <dgm:cxn modelId="{AB32F6F4-9F6D-40EC-B534-CC6CCE6C305A}" type="presOf" srcId="{3830FEF9-69BB-499B-9C02-48BF53D8F9C2}" destId="{966B322B-8C3C-460A-B417-52627A22D328}" srcOrd="0" destOrd="0" presId="urn:microsoft.com/office/officeart/2016/7/layout/RepeatingBendingProcessNew"/>
    <dgm:cxn modelId="{2E1E36FC-1C2F-43BB-BB20-248D0BFE00F9}" type="presOf" srcId="{E2A6A0D3-00B0-4C4F-A039-7E6B44AE6DAF}" destId="{C91B0804-82C2-41CE-B95E-44FAB0710304}" srcOrd="1" destOrd="0" presId="urn:microsoft.com/office/officeart/2016/7/layout/RepeatingBendingProcessNew"/>
    <dgm:cxn modelId="{FC72E1CD-E4F8-4279-A863-EE96B8263A30}" type="presParOf" srcId="{B3B13B9D-578A-4854-AA2F-1D0CC4BA4E60}" destId="{905BA192-7740-43A4-A4D6-4AD25EE7D60B}" srcOrd="0" destOrd="0" presId="urn:microsoft.com/office/officeart/2016/7/layout/RepeatingBendingProcessNew"/>
    <dgm:cxn modelId="{0FD56C85-D923-44D4-A4CD-C926AFE2A8B7}" type="presParOf" srcId="{B3B13B9D-578A-4854-AA2F-1D0CC4BA4E60}" destId="{3B327B82-ADED-4002-851E-AB6C547EBDD8}" srcOrd="1" destOrd="0" presId="urn:microsoft.com/office/officeart/2016/7/layout/RepeatingBendingProcessNew"/>
    <dgm:cxn modelId="{45101A42-2B01-4165-85A4-F8FE63163D07}" type="presParOf" srcId="{3B327B82-ADED-4002-851E-AB6C547EBDD8}" destId="{C91B0804-82C2-41CE-B95E-44FAB0710304}" srcOrd="0" destOrd="0" presId="urn:microsoft.com/office/officeart/2016/7/layout/RepeatingBendingProcessNew"/>
    <dgm:cxn modelId="{16412B1F-3272-4D34-B290-994D8130B1DF}" type="presParOf" srcId="{B3B13B9D-578A-4854-AA2F-1D0CC4BA4E60}" destId="{0DCECE76-46F0-49C4-BFA3-6A0E93E12DCD}" srcOrd="2" destOrd="0" presId="urn:microsoft.com/office/officeart/2016/7/layout/RepeatingBendingProcessNew"/>
    <dgm:cxn modelId="{106C760E-7B7A-40D6-BAB0-9946F666F04E}" type="presParOf" srcId="{B3B13B9D-578A-4854-AA2F-1D0CC4BA4E60}" destId="{D668B472-08E2-4355-B31E-FD81CD122481}" srcOrd="3" destOrd="0" presId="urn:microsoft.com/office/officeart/2016/7/layout/RepeatingBendingProcessNew"/>
    <dgm:cxn modelId="{8C15D396-8B8E-4D98-978B-BB870EFBD0EF}" type="presParOf" srcId="{D668B472-08E2-4355-B31E-FD81CD122481}" destId="{884DC867-697C-4A3F-9943-9436B8050EB0}" srcOrd="0" destOrd="0" presId="urn:microsoft.com/office/officeart/2016/7/layout/RepeatingBendingProcessNew"/>
    <dgm:cxn modelId="{96BC22F5-431B-4D11-B9E6-306753D503C2}" type="presParOf" srcId="{B3B13B9D-578A-4854-AA2F-1D0CC4BA4E60}" destId="{E8E56452-5505-4270-9A6A-861F5A45820C}" srcOrd="4" destOrd="0" presId="urn:microsoft.com/office/officeart/2016/7/layout/RepeatingBendingProcessNew"/>
    <dgm:cxn modelId="{2DEDCD0A-43E4-4ADE-87B4-A272032E1322}" type="presParOf" srcId="{B3B13B9D-578A-4854-AA2F-1D0CC4BA4E60}" destId="{27FD20EF-3080-438C-A3F5-CA977B4FF5D8}" srcOrd="5" destOrd="0" presId="urn:microsoft.com/office/officeart/2016/7/layout/RepeatingBendingProcessNew"/>
    <dgm:cxn modelId="{BD8B18D1-ABD2-4C1F-A7E8-FE6ED7B55341}" type="presParOf" srcId="{27FD20EF-3080-438C-A3F5-CA977B4FF5D8}" destId="{ADDFD39D-EE13-4792-97F8-507EB5473D52}" srcOrd="0" destOrd="0" presId="urn:microsoft.com/office/officeart/2016/7/layout/RepeatingBendingProcessNew"/>
    <dgm:cxn modelId="{17EA390F-E78A-4AFD-8560-4C460F6C7E62}" type="presParOf" srcId="{B3B13B9D-578A-4854-AA2F-1D0CC4BA4E60}" destId="{903763C8-3929-4B6B-9860-75E6616D1558}" srcOrd="6" destOrd="0" presId="urn:microsoft.com/office/officeart/2016/7/layout/RepeatingBendingProcessNew"/>
    <dgm:cxn modelId="{9E51D4B6-F2D6-4C25-98C4-89EFD98720F9}" type="presParOf" srcId="{B3B13B9D-578A-4854-AA2F-1D0CC4BA4E60}" destId="{307A3CED-5A28-4A52-83A3-5F242C7B3DD4}" srcOrd="7" destOrd="0" presId="urn:microsoft.com/office/officeart/2016/7/layout/RepeatingBendingProcessNew"/>
    <dgm:cxn modelId="{222F6C0F-EB2E-44B9-BC67-571107C5E188}" type="presParOf" srcId="{307A3CED-5A28-4A52-83A3-5F242C7B3DD4}" destId="{997322B0-7BA2-45A0-BDC2-1027C042B051}" srcOrd="0" destOrd="0" presId="urn:microsoft.com/office/officeart/2016/7/layout/RepeatingBendingProcessNew"/>
    <dgm:cxn modelId="{E06EF0C3-12F0-4F02-B61F-729668B3A552}" type="presParOf" srcId="{B3B13B9D-578A-4854-AA2F-1D0CC4BA4E60}" destId="{B8A1BDF9-2699-44A2-96C8-427C26CDD682}" srcOrd="8" destOrd="0" presId="urn:microsoft.com/office/officeart/2016/7/layout/RepeatingBendingProcessNew"/>
    <dgm:cxn modelId="{66CFD700-CB37-4149-85CD-4F1638F06E4B}" type="presParOf" srcId="{B3B13B9D-578A-4854-AA2F-1D0CC4BA4E60}" destId="{966B322B-8C3C-460A-B417-52627A22D328}" srcOrd="9" destOrd="0" presId="urn:microsoft.com/office/officeart/2016/7/layout/RepeatingBendingProcessNew"/>
    <dgm:cxn modelId="{2391E587-B2A8-4D76-A7F4-0513A1684947}" type="presParOf" srcId="{966B322B-8C3C-460A-B417-52627A22D328}" destId="{E42115DD-CBBA-4ECE-A965-D1D351B16755}" srcOrd="0" destOrd="0" presId="urn:microsoft.com/office/officeart/2016/7/layout/RepeatingBendingProcessNew"/>
    <dgm:cxn modelId="{65DBE552-1437-4B2C-A1FD-0DF38A09739E}" type="presParOf" srcId="{B3B13B9D-578A-4854-AA2F-1D0CC4BA4E60}" destId="{0D940585-E032-4F49-8B9B-950217C3C557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203EC2A-6844-4FEB-954F-958B1E20244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ADE418A-A793-41FF-BB8D-94665152F1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Scrum Master:  Ahmed</a:t>
          </a:r>
        </a:p>
      </dgm:t>
    </dgm:pt>
    <dgm:pt modelId="{9CDB4E47-1BA8-4205-89F7-BB4F91B9A8F4}" type="parTrans" cxnId="{250233EB-F526-4326-8EC8-2070FD8723C8}">
      <dgm:prSet/>
      <dgm:spPr/>
      <dgm:t>
        <a:bodyPr/>
        <a:lstStyle/>
        <a:p>
          <a:endParaRPr lang="en-US"/>
        </a:p>
      </dgm:t>
    </dgm:pt>
    <dgm:pt modelId="{0D899C1F-DE21-4973-9F57-0344D3D2812B}" type="sibTrans" cxnId="{250233EB-F526-4326-8EC8-2070FD8723C8}">
      <dgm:prSet/>
      <dgm:spPr/>
      <dgm:t>
        <a:bodyPr/>
        <a:lstStyle/>
        <a:p>
          <a:endParaRPr lang="en-US"/>
        </a:p>
      </dgm:t>
    </dgm:pt>
    <dgm:pt modelId="{CCED0723-DD05-4C7C-85D1-00BDF25247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Product Owner:  </a:t>
          </a:r>
          <a:r>
            <a:rPr lang="en-US" dirty="0" err="1"/>
            <a:t>Ameya</a:t>
          </a:r>
          <a:endParaRPr lang="en-US" dirty="0"/>
        </a:p>
      </dgm:t>
    </dgm:pt>
    <dgm:pt modelId="{EE6F9216-392C-4685-BA6D-0FBD1CAEFE23}" type="parTrans" cxnId="{E8A98D3D-5D2A-4316-8FCC-EB1E323EA1BD}">
      <dgm:prSet/>
      <dgm:spPr/>
      <dgm:t>
        <a:bodyPr/>
        <a:lstStyle/>
        <a:p>
          <a:endParaRPr lang="en-US"/>
        </a:p>
      </dgm:t>
    </dgm:pt>
    <dgm:pt modelId="{5621F1D2-725A-419E-8EB6-CDECE8A8CF8F}" type="sibTrans" cxnId="{E8A98D3D-5D2A-4316-8FCC-EB1E323EA1BD}">
      <dgm:prSet/>
      <dgm:spPr/>
      <dgm:t>
        <a:bodyPr/>
        <a:lstStyle/>
        <a:p>
          <a:endParaRPr lang="en-US"/>
        </a:p>
      </dgm:t>
    </dgm:pt>
    <dgm:pt modelId="{6452D58A-726F-41A5-81AB-2D4B8C76DF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Development Team: Divya, Clement, </a:t>
          </a:r>
          <a:r>
            <a:rPr lang="en-US" dirty="0" err="1"/>
            <a:t>Ameya</a:t>
          </a:r>
          <a:r>
            <a:rPr lang="en-US" dirty="0"/>
            <a:t>, Ahmed</a:t>
          </a:r>
        </a:p>
      </dgm:t>
    </dgm:pt>
    <dgm:pt modelId="{4BD300F5-6570-4585-A327-336AE72CC5E9}" type="parTrans" cxnId="{78B69A30-E746-4F11-8BE3-BE43EAC56D3F}">
      <dgm:prSet/>
      <dgm:spPr/>
      <dgm:t>
        <a:bodyPr/>
        <a:lstStyle/>
        <a:p>
          <a:endParaRPr lang="en-US"/>
        </a:p>
      </dgm:t>
    </dgm:pt>
    <dgm:pt modelId="{AB16546B-6465-4A38-A1F1-3F4F885A94DE}" type="sibTrans" cxnId="{78B69A30-E746-4F11-8BE3-BE43EAC56D3F}">
      <dgm:prSet/>
      <dgm:spPr/>
      <dgm:t>
        <a:bodyPr/>
        <a:lstStyle/>
        <a:p>
          <a:endParaRPr lang="en-US"/>
        </a:p>
      </dgm:t>
    </dgm:pt>
    <dgm:pt modelId="{440D5637-C612-4E66-BF37-8015ED01E884}" type="pres">
      <dgm:prSet presAssocID="{F203EC2A-6844-4FEB-954F-958B1E20244D}" presName="root" presStyleCnt="0">
        <dgm:presLayoutVars>
          <dgm:dir/>
          <dgm:resizeHandles val="exact"/>
        </dgm:presLayoutVars>
      </dgm:prSet>
      <dgm:spPr/>
    </dgm:pt>
    <dgm:pt modelId="{78DA1FBF-7A86-4D05-80BA-113DC56EDC11}" type="pres">
      <dgm:prSet presAssocID="{DADE418A-A793-41FF-BB8D-94665152F18F}" presName="compNode" presStyleCnt="0"/>
      <dgm:spPr/>
    </dgm:pt>
    <dgm:pt modelId="{B406B461-1A48-4864-9B21-E13703EED185}" type="pres">
      <dgm:prSet presAssocID="{DADE418A-A793-41FF-BB8D-94665152F18F}" presName="bgRect" presStyleLbl="bgShp" presStyleIdx="0" presStyleCnt="3"/>
      <dgm:spPr/>
    </dgm:pt>
    <dgm:pt modelId="{E7A22DD0-5F34-43A7-9263-F9B34384B42B}" type="pres">
      <dgm:prSet presAssocID="{DADE418A-A793-41FF-BB8D-94665152F18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5F34796F-B890-4D58-B2DE-4ABA28F1C9ED}" type="pres">
      <dgm:prSet presAssocID="{DADE418A-A793-41FF-BB8D-94665152F18F}" presName="spaceRect" presStyleCnt="0"/>
      <dgm:spPr/>
    </dgm:pt>
    <dgm:pt modelId="{6EB85962-3827-499B-A5B6-0286342878A1}" type="pres">
      <dgm:prSet presAssocID="{DADE418A-A793-41FF-BB8D-94665152F18F}" presName="parTx" presStyleLbl="revTx" presStyleIdx="0" presStyleCnt="3">
        <dgm:presLayoutVars>
          <dgm:chMax val="0"/>
          <dgm:chPref val="0"/>
        </dgm:presLayoutVars>
      </dgm:prSet>
      <dgm:spPr/>
    </dgm:pt>
    <dgm:pt modelId="{FB856065-E212-47CC-A1AD-13C41BC549D6}" type="pres">
      <dgm:prSet presAssocID="{0D899C1F-DE21-4973-9F57-0344D3D2812B}" presName="sibTrans" presStyleCnt="0"/>
      <dgm:spPr/>
    </dgm:pt>
    <dgm:pt modelId="{4AA395C9-9A69-4AC5-B20B-227C4A5D3163}" type="pres">
      <dgm:prSet presAssocID="{CCED0723-DD05-4C7C-85D1-00BDF2524741}" presName="compNode" presStyleCnt="0"/>
      <dgm:spPr/>
    </dgm:pt>
    <dgm:pt modelId="{3FB16120-E4F9-4B8D-86C7-F2C1AA40B1CD}" type="pres">
      <dgm:prSet presAssocID="{CCED0723-DD05-4C7C-85D1-00BDF2524741}" presName="bgRect" presStyleLbl="bgShp" presStyleIdx="1" presStyleCnt="3"/>
      <dgm:spPr/>
    </dgm:pt>
    <dgm:pt modelId="{73369C96-C6B9-443D-B058-C63D6FB57CCE}" type="pres">
      <dgm:prSet presAssocID="{CCED0723-DD05-4C7C-85D1-00BDF25247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E807A7E-3EF6-4117-ACBC-6ED62CA06220}" type="pres">
      <dgm:prSet presAssocID="{CCED0723-DD05-4C7C-85D1-00BDF2524741}" presName="spaceRect" presStyleCnt="0"/>
      <dgm:spPr/>
    </dgm:pt>
    <dgm:pt modelId="{55E3CEAE-EA42-4BA3-9DDA-566332B74358}" type="pres">
      <dgm:prSet presAssocID="{CCED0723-DD05-4C7C-85D1-00BDF2524741}" presName="parTx" presStyleLbl="revTx" presStyleIdx="1" presStyleCnt="3">
        <dgm:presLayoutVars>
          <dgm:chMax val="0"/>
          <dgm:chPref val="0"/>
        </dgm:presLayoutVars>
      </dgm:prSet>
      <dgm:spPr/>
    </dgm:pt>
    <dgm:pt modelId="{24C82AE9-7882-48F0-986D-90AC2B2A9B14}" type="pres">
      <dgm:prSet presAssocID="{5621F1D2-725A-419E-8EB6-CDECE8A8CF8F}" presName="sibTrans" presStyleCnt="0"/>
      <dgm:spPr/>
    </dgm:pt>
    <dgm:pt modelId="{606A4E61-3A33-4A96-BBA0-26C13F2D2167}" type="pres">
      <dgm:prSet presAssocID="{6452D58A-726F-41A5-81AB-2D4B8C76DF95}" presName="compNode" presStyleCnt="0"/>
      <dgm:spPr/>
    </dgm:pt>
    <dgm:pt modelId="{5066C968-E1B8-478A-A110-7C758707F9FC}" type="pres">
      <dgm:prSet presAssocID="{6452D58A-726F-41A5-81AB-2D4B8C76DF95}" presName="bgRect" presStyleLbl="bgShp" presStyleIdx="2" presStyleCnt="3"/>
      <dgm:spPr/>
    </dgm:pt>
    <dgm:pt modelId="{617D0BC6-C446-40BF-8FC7-1B106BFF7611}" type="pres">
      <dgm:prSet presAssocID="{6452D58A-726F-41A5-81AB-2D4B8C76DF9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111205E3-7276-4B99-9D8A-B0F056C47B33}" type="pres">
      <dgm:prSet presAssocID="{6452D58A-726F-41A5-81AB-2D4B8C76DF95}" presName="spaceRect" presStyleCnt="0"/>
      <dgm:spPr/>
    </dgm:pt>
    <dgm:pt modelId="{A372F9E1-B54D-444E-B665-4956A7F588A5}" type="pres">
      <dgm:prSet presAssocID="{6452D58A-726F-41A5-81AB-2D4B8C76DF9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8B69A30-E746-4F11-8BE3-BE43EAC56D3F}" srcId="{F203EC2A-6844-4FEB-954F-958B1E20244D}" destId="{6452D58A-726F-41A5-81AB-2D4B8C76DF95}" srcOrd="2" destOrd="0" parTransId="{4BD300F5-6570-4585-A327-336AE72CC5E9}" sibTransId="{AB16546B-6465-4A38-A1F1-3F4F885A94DE}"/>
    <dgm:cxn modelId="{E8A98D3D-5D2A-4316-8FCC-EB1E323EA1BD}" srcId="{F203EC2A-6844-4FEB-954F-958B1E20244D}" destId="{CCED0723-DD05-4C7C-85D1-00BDF2524741}" srcOrd="1" destOrd="0" parTransId="{EE6F9216-392C-4685-BA6D-0FBD1CAEFE23}" sibTransId="{5621F1D2-725A-419E-8EB6-CDECE8A8CF8F}"/>
    <dgm:cxn modelId="{8C88FF5C-E48C-4CD4-AF24-1251C16D71C8}" type="presOf" srcId="{F203EC2A-6844-4FEB-954F-958B1E20244D}" destId="{440D5637-C612-4E66-BF37-8015ED01E884}" srcOrd="0" destOrd="0" presId="urn:microsoft.com/office/officeart/2018/2/layout/IconVerticalSolidList"/>
    <dgm:cxn modelId="{2FB12941-E62C-4488-A422-F9F00D7F5986}" type="presOf" srcId="{6452D58A-726F-41A5-81AB-2D4B8C76DF95}" destId="{A372F9E1-B54D-444E-B665-4956A7F588A5}" srcOrd="0" destOrd="0" presId="urn:microsoft.com/office/officeart/2018/2/layout/IconVerticalSolidList"/>
    <dgm:cxn modelId="{88BDDD71-3869-4E39-8800-4079A20963F4}" type="presOf" srcId="{DADE418A-A793-41FF-BB8D-94665152F18F}" destId="{6EB85962-3827-499B-A5B6-0286342878A1}" srcOrd="0" destOrd="0" presId="urn:microsoft.com/office/officeart/2018/2/layout/IconVerticalSolidList"/>
    <dgm:cxn modelId="{60DD8578-7552-4FF5-80DE-BF66995C3EBB}" type="presOf" srcId="{CCED0723-DD05-4C7C-85D1-00BDF2524741}" destId="{55E3CEAE-EA42-4BA3-9DDA-566332B74358}" srcOrd="0" destOrd="0" presId="urn:microsoft.com/office/officeart/2018/2/layout/IconVerticalSolidList"/>
    <dgm:cxn modelId="{250233EB-F526-4326-8EC8-2070FD8723C8}" srcId="{F203EC2A-6844-4FEB-954F-958B1E20244D}" destId="{DADE418A-A793-41FF-BB8D-94665152F18F}" srcOrd="0" destOrd="0" parTransId="{9CDB4E47-1BA8-4205-89F7-BB4F91B9A8F4}" sibTransId="{0D899C1F-DE21-4973-9F57-0344D3D2812B}"/>
    <dgm:cxn modelId="{6053CECF-5A3A-46FA-ADE0-3F58636521CF}" type="presParOf" srcId="{440D5637-C612-4E66-BF37-8015ED01E884}" destId="{78DA1FBF-7A86-4D05-80BA-113DC56EDC11}" srcOrd="0" destOrd="0" presId="urn:microsoft.com/office/officeart/2018/2/layout/IconVerticalSolidList"/>
    <dgm:cxn modelId="{453C2319-51AA-4486-8B7A-E2177E61037A}" type="presParOf" srcId="{78DA1FBF-7A86-4D05-80BA-113DC56EDC11}" destId="{B406B461-1A48-4864-9B21-E13703EED185}" srcOrd="0" destOrd="0" presId="urn:microsoft.com/office/officeart/2018/2/layout/IconVerticalSolidList"/>
    <dgm:cxn modelId="{E82BA939-6E05-43A9-AC7D-91FEDF29010F}" type="presParOf" srcId="{78DA1FBF-7A86-4D05-80BA-113DC56EDC11}" destId="{E7A22DD0-5F34-43A7-9263-F9B34384B42B}" srcOrd="1" destOrd="0" presId="urn:microsoft.com/office/officeart/2018/2/layout/IconVerticalSolidList"/>
    <dgm:cxn modelId="{F5662EDD-B991-4E45-9ECB-D0FA9ED854BC}" type="presParOf" srcId="{78DA1FBF-7A86-4D05-80BA-113DC56EDC11}" destId="{5F34796F-B890-4D58-B2DE-4ABA28F1C9ED}" srcOrd="2" destOrd="0" presId="urn:microsoft.com/office/officeart/2018/2/layout/IconVerticalSolidList"/>
    <dgm:cxn modelId="{1D530204-1FDB-402B-82C2-5B044B731B60}" type="presParOf" srcId="{78DA1FBF-7A86-4D05-80BA-113DC56EDC11}" destId="{6EB85962-3827-499B-A5B6-0286342878A1}" srcOrd="3" destOrd="0" presId="urn:microsoft.com/office/officeart/2018/2/layout/IconVerticalSolidList"/>
    <dgm:cxn modelId="{E163AEF7-5D95-4DD3-B7B3-7E9580DF573B}" type="presParOf" srcId="{440D5637-C612-4E66-BF37-8015ED01E884}" destId="{FB856065-E212-47CC-A1AD-13C41BC549D6}" srcOrd="1" destOrd="0" presId="urn:microsoft.com/office/officeart/2018/2/layout/IconVerticalSolidList"/>
    <dgm:cxn modelId="{6E2295A3-3E36-4D52-B951-5B9575F4FA3B}" type="presParOf" srcId="{440D5637-C612-4E66-BF37-8015ED01E884}" destId="{4AA395C9-9A69-4AC5-B20B-227C4A5D3163}" srcOrd="2" destOrd="0" presId="urn:microsoft.com/office/officeart/2018/2/layout/IconVerticalSolidList"/>
    <dgm:cxn modelId="{6ACCB9DB-7B35-4406-8581-DAF9E0B4ABDC}" type="presParOf" srcId="{4AA395C9-9A69-4AC5-B20B-227C4A5D3163}" destId="{3FB16120-E4F9-4B8D-86C7-F2C1AA40B1CD}" srcOrd="0" destOrd="0" presId="urn:microsoft.com/office/officeart/2018/2/layout/IconVerticalSolidList"/>
    <dgm:cxn modelId="{B5F31C44-7412-4088-9C3A-5C5681887716}" type="presParOf" srcId="{4AA395C9-9A69-4AC5-B20B-227C4A5D3163}" destId="{73369C96-C6B9-443D-B058-C63D6FB57CCE}" srcOrd="1" destOrd="0" presId="urn:microsoft.com/office/officeart/2018/2/layout/IconVerticalSolidList"/>
    <dgm:cxn modelId="{01FE087D-2097-4D4A-81A2-0242089E3568}" type="presParOf" srcId="{4AA395C9-9A69-4AC5-B20B-227C4A5D3163}" destId="{3E807A7E-3EF6-4117-ACBC-6ED62CA06220}" srcOrd="2" destOrd="0" presId="urn:microsoft.com/office/officeart/2018/2/layout/IconVerticalSolidList"/>
    <dgm:cxn modelId="{4846E1F0-9C29-4086-8C47-B0CC03AAC7AD}" type="presParOf" srcId="{4AA395C9-9A69-4AC5-B20B-227C4A5D3163}" destId="{55E3CEAE-EA42-4BA3-9DDA-566332B74358}" srcOrd="3" destOrd="0" presId="urn:microsoft.com/office/officeart/2018/2/layout/IconVerticalSolidList"/>
    <dgm:cxn modelId="{664A491A-D52B-49E8-B692-8EF50A861E7F}" type="presParOf" srcId="{440D5637-C612-4E66-BF37-8015ED01E884}" destId="{24C82AE9-7882-48F0-986D-90AC2B2A9B14}" srcOrd="3" destOrd="0" presId="urn:microsoft.com/office/officeart/2018/2/layout/IconVerticalSolidList"/>
    <dgm:cxn modelId="{9E6419F8-03F7-47C3-AC6D-B87BF1A22D02}" type="presParOf" srcId="{440D5637-C612-4E66-BF37-8015ED01E884}" destId="{606A4E61-3A33-4A96-BBA0-26C13F2D2167}" srcOrd="4" destOrd="0" presId="urn:microsoft.com/office/officeart/2018/2/layout/IconVerticalSolidList"/>
    <dgm:cxn modelId="{2556F3BD-1091-4B6F-9880-6F351477280B}" type="presParOf" srcId="{606A4E61-3A33-4A96-BBA0-26C13F2D2167}" destId="{5066C968-E1B8-478A-A110-7C758707F9FC}" srcOrd="0" destOrd="0" presId="urn:microsoft.com/office/officeart/2018/2/layout/IconVerticalSolidList"/>
    <dgm:cxn modelId="{29CB44CF-D33F-4D05-A731-C4D4F10EAED5}" type="presParOf" srcId="{606A4E61-3A33-4A96-BBA0-26C13F2D2167}" destId="{617D0BC6-C446-40BF-8FC7-1B106BFF7611}" srcOrd="1" destOrd="0" presId="urn:microsoft.com/office/officeart/2018/2/layout/IconVerticalSolidList"/>
    <dgm:cxn modelId="{A0BDB7A6-AFFB-4D52-8135-F924134E8983}" type="presParOf" srcId="{606A4E61-3A33-4A96-BBA0-26C13F2D2167}" destId="{111205E3-7276-4B99-9D8A-B0F056C47B33}" srcOrd="2" destOrd="0" presId="urn:microsoft.com/office/officeart/2018/2/layout/IconVerticalSolidList"/>
    <dgm:cxn modelId="{DE1D87D3-2C0A-4CB9-A651-B57DF5751DBF}" type="presParOf" srcId="{606A4E61-3A33-4A96-BBA0-26C13F2D2167}" destId="{A372F9E1-B54D-444E-B665-4956A7F588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EE0187-255D-415D-A3CB-5DF239126D1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7D2B8E-1230-489C-8895-7DEC303AD4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Total: 41 days (until 04/17/2024 when Milestone 2.0 is due)</a:t>
          </a:r>
          <a:endParaRPr lang="en-US"/>
        </a:p>
      </dgm:t>
    </dgm:pt>
    <dgm:pt modelId="{FC121F3C-2534-4404-8A6D-A3218446F51D}" type="parTrans" cxnId="{BA016721-06A3-4136-89BF-9460C6BC0CFC}">
      <dgm:prSet/>
      <dgm:spPr/>
      <dgm:t>
        <a:bodyPr/>
        <a:lstStyle/>
        <a:p>
          <a:endParaRPr lang="en-US"/>
        </a:p>
      </dgm:t>
    </dgm:pt>
    <dgm:pt modelId="{6D4FE3EB-C372-43B6-B12E-58329B6660E2}" type="sibTrans" cxnId="{BA016721-06A3-4136-89BF-9460C6BC0CFC}">
      <dgm:prSet/>
      <dgm:spPr/>
      <dgm:t>
        <a:bodyPr/>
        <a:lstStyle/>
        <a:p>
          <a:endParaRPr lang="en-US"/>
        </a:p>
      </dgm:t>
    </dgm:pt>
    <dgm:pt modelId="{6DB600B6-DD02-4CDB-8ABC-F9A0F6C8DC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Iteration 1: Transaction History and Portfolio Management: 23 days.</a:t>
          </a:r>
          <a:endParaRPr lang="en-US"/>
        </a:p>
      </dgm:t>
    </dgm:pt>
    <dgm:pt modelId="{9E0EB2D6-28D1-4E13-B5A3-000693E9EA08}" type="parTrans" cxnId="{5074CFDE-7509-470A-8C93-ED553998F2B0}">
      <dgm:prSet/>
      <dgm:spPr/>
      <dgm:t>
        <a:bodyPr/>
        <a:lstStyle/>
        <a:p>
          <a:endParaRPr lang="en-US"/>
        </a:p>
      </dgm:t>
    </dgm:pt>
    <dgm:pt modelId="{39BCBFD6-4CC1-4911-88AE-DE27EC5DC067}" type="sibTrans" cxnId="{5074CFDE-7509-470A-8C93-ED553998F2B0}">
      <dgm:prSet/>
      <dgm:spPr/>
      <dgm:t>
        <a:bodyPr/>
        <a:lstStyle/>
        <a:p>
          <a:endParaRPr lang="en-US"/>
        </a:p>
      </dgm:t>
    </dgm:pt>
    <dgm:pt modelId="{B6ED623C-8C40-47CA-881C-43F9538F18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23 working days (at 60% velocity): </a:t>
          </a:r>
          <a:endParaRPr lang="en-US"/>
        </a:p>
      </dgm:t>
    </dgm:pt>
    <dgm:pt modelId="{9F803783-D6F0-4FFD-931F-C3138D1C75F1}" type="parTrans" cxnId="{68CB6842-FBAD-4E09-B686-98006C2019CC}">
      <dgm:prSet/>
      <dgm:spPr/>
      <dgm:t>
        <a:bodyPr/>
        <a:lstStyle/>
        <a:p>
          <a:endParaRPr lang="en-US"/>
        </a:p>
      </dgm:t>
    </dgm:pt>
    <dgm:pt modelId="{09A5C6C5-30B8-40D7-86BD-1473B284E4C2}" type="sibTrans" cxnId="{68CB6842-FBAD-4E09-B686-98006C2019CC}">
      <dgm:prSet/>
      <dgm:spPr/>
      <dgm:t>
        <a:bodyPr/>
        <a:lstStyle/>
        <a:p>
          <a:endParaRPr lang="en-US"/>
        </a:p>
      </dgm:t>
    </dgm:pt>
    <dgm:pt modelId="{EC749504-BF3D-4E58-9313-CB32A0BAAD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4 (Four Team Members) * 23 * 0.60 = 55 Days</a:t>
          </a:r>
          <a:endParaRPr lang="en-US"/>
        </a:p>
      </dgm:t>
    </dgm:pt>
    <dgm:pt modelId="{F0F7B0D7-73D8-4290-82B5-A9A5AFA81B06}" type="parTrans" cxnId="{C33ED2A0-AF75-4E68-A367-E477E670E2A4}">
      <dgm:prSet/>
      <dgm:spPr/>
      <dgm:t>
        <a:bodyPr/>
        <a:lstStyle/>
        <a:p>
          <a:endParaRPr lang="en-US"/>
        </a:p>
      </dgm:t>
    </dgm:pt>
    <dgm:pt modelId="{A497862D-C380-437D-9988-7DC05BE504C1}" type="sibTrans" cxnId="{C33ED2A0-AF75-4E68-A367-E477E670E2A4}">
      <dgm:prSet/>
      <dgm:spPr/>
      <dgm:t>
        <a:bodyPr/>
        <a:lstStyle/>
        <a:p>
          <a:endParaRPr lang="en-US"/>
        </a:p>
      </dgm:t>
    </dgm:pt>
    <dgm:pt modelId="{3B1C291E-A9C9-4504-A84A-2F9D0FE97C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Iteration 2:  User communication and forum: 18 days.</a:t>
          </a:r>
          <a:endParaRPr lang="en-US"/>
        </a:p>
      </dgm:t>
    </dgm:pt>
    <dgm:pt modelId="{6536B59E-1926-49FB-852E-7532D297E91B}" type="parTrans" cxnId="{B4175663-7711-43D3-A19E-F03C03EA0052}">
      <dgm:prSet/>
      <dgm:spPr/>
      <dgm:t>
        <a:bodyPr/>
        <a:lstStyle/>
        <a:p>
          <a:endParaRPr lang="en-US"/>
        </a:p>
      </dgm:t>
    </dgm:pt>
    <dgm:pt modelId="{8D23B0F0-F643-4776-BAB3-01B4BA0801F3}" type="sibTrans" cxnId="{B4175663-7711-43D3-A19E-F03C03EA0052}">
      <dgm:prSet/>
      <dgm:spPr/>
      <dgm:t>
        <a:bodyPr/>
        <a:lstStyle/>
        <a:p>
          <a:endParaRPr lang="en-US"/>
        </a:p>
      </dgm:t>
    </dgm:pt>
    <dgm:pt modelId="{EB98CFBF-7445-41FC-BCA5-7C37ACFA6D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18 working days (at 60% velocity): </a:t>
          </a:r>
          <a:endParaRPr lang="en-US"/>
        </a:p>
      </dgm:t>
    </dgm:pt>
    <dgm:pt modelId="{EDC40C78-EF18-4906-9FED-CBB3163096C3}" type="parTrans" cxnId="{9DAA3D68-B172-4D58-8F72-141552EA7C3F}">
      <dgm:prSet/>
      <dgm:spPr/>
      <dgm:t>
        <a:bodyPr/>
        <a:lstStyle/>
        <a:p>
          <a:endParaRPr lang="en-US"/>
        </a:p>
      </dgm:t>
    </dgm:pt>
    <dgm:pt modelId="{6C358058-9F17-409D-963A-860F2D480AB4}" type="sibTrans" cxnId="{9DAA3D68-B172-4D58-8F72-141552EA7C3F}">
      <dgm:prSet/>
      <dgm:spPr/>
      <dgm:t>
        <a:bodyPr/>
        <a:lstStyle/>
        <a:p>
          <a:endParaRPr lang="en-US"/>
        </a:p>
      </dgm:t>
    </dgm:pt>
    <dgm:pt modelId="{FA0B0D7D-CC8E-4611-955A-431B10A28B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4 (Four Team Members) * 18 * 0.60 = 43 Days</a:t>
          </a:r>
          <a:endParaRPr lang="en-US"/>
        </a:p>
      </dgm:t>
    </dgm:pt>
    <dgm:pt modelId="{4E7A076F-033B-4E8D-90E0-E1070D4A29AD}" type="parTrans" cxnId="{CD493A60-AACD-4C8B-B108-77CBD9760EC1}">
      <dgm:prSet/>
      <dgm:spPr/>
      <dgm:t>
        <a:bodyPr/>
        <a:lstStyle/>
        <a:p>
          <a:endParaRPr lang="en-US"/>
        </a:p>
      </dgm:t>
    </dgm:pt>
    <dgm:pt modelId="{9E873B10-A608-45AA-9D2E-736036267810}" type="sibTrans" cxnId="{CD493A60-AACD-4C8B-B108-77CBD9760EC1}">
      <dgm:prSet/>
      <dgm:spPr/>
      <dgm:t>
        <a:bodyPr/>
        <a:lstStyle/>
        <a:p>
          <a:endParaRPr lang="en-US"/>
        </a:p>
      </dgm:t>
    </dgm:pt>
    <dgm:pt modelId="{129A1EC3-7418-40A4-9051-A89735650FD6}" type="pres">
      <dgm:prSet presAssocID="{91EE0187-255D-415D-A3CB-5DF239126D1E}" presName="root" presStyleCnt="0">
        <dgm:presLayoutVars>
          <dgm:dir/>
          <dgm:resizeHandles val="exact"/>
        </dgm:presLayoutVars>
      </dgm:prSet>
      <dgm:spPr/>
    </dgm:pt>
    <dgm:pt modelId="{82E07123-B358-48DC-8138-9489F2435AA5}" type="pres">
      <dgm:prSet presAssocID="{C67D2B8E-1230-489C-8895-7DEC303AD4AC}" presName="compNode" presStyleCnt="0"/>
      <dgm:spPr/>
    </dgm:pt>
    <dgm:pt modelId="{44A55886-3663-4DFB-8BD1-7DC0CA3102F3}" type="pres">
      <dgm:prSet presAssocID="{C67D2B8E-1230-489C-8895-7DEC303AD4AC}" presName="bgRect" presStyleLbl="bgShp" presStyleIdx="0" presStyleCnt="7"/>
      <dgm:spPr/>
    </dgm:pt>
    <dgm:pt modelId="{A2716896-1F66-4A69-AD26-48E76C4D6D81}" type="pres">
      <dgm:prSet presAssocID="{C67D2B8E-1230-489C-8895-7DEC303AD4A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415D4A94-26D2-4256-8FE2-EE49B09C1933}" type="pres">
      <dgm:prSet presAssocID="{C67D2B8E-1230-489C-8895-7DEC303AD4AC}" presName="spaceRect" presStyleCnt="0"/>
      <dgm:spPr/>
    </dgm:pt>
    <dgm:pt modelId="{E5329311-9A3B-469E-802A-6A27184DE41C}" type="pres">
      <dgm:prSet presAssocID="{C67D2B8E-1230-489C-8895-7DEC303AD4AC}" presName="parTx" presStyleLbl="revTx" presStyleIdx="0" presStyleCnt="7">
        <dgm:presLayoutVars>
          <dgm:chMax val="0"/>
          <dgm:chPref val="0"/>
        </dgm:presLayoutVars>
      </dgm:prSet>
      <dgm:spPr/>
    </dgm:pt>
    <dgm:pt modelId="{C85150AC-6E8E-411C-93E2-3D0A57355476}" type="pres">
      <dgm:prSet presAssocID="{6D4FE3EB-C372-43B6-B12E-58329B6660E2}" presName="sibTrans" presStyleCnt="0"/>
      <dgm:spPr/>
    </dgm:pt>
    <dgm:pt modelId="{8CB9D93B-025C-436C-BBD3-8F007FC75EF0}" type="pres">
      <dgm:prSet presAssocID="{6DB600B6-DD02-4CDB-8ABC-F9A0F6C8DC60}" presName="compNode" presStyleCnt="0"/>
      <dgm:spPr/>
    </dgm:pt>
    <dgm:pt modelId="{2BFFF00D-419B-4322-9331-CF092FDAAB1E}" type="pres">
      <dgm:prSet presAssocID="{6DB600B6-DD02-4CDB-8ABC-F9A0F6C8DC60}" presName="bgRect" presStyleLbl="bgShp" presStyleIdx="1" presStyleCnt="7"/>
      <dgm:spPr/>
    </dgm:pt>
    <dgm:pt modelId="{549D0073-8D16-469A-9B0F-B4B0856BC575}" type="pres">
      <dgm:prSet presAssocID="{6DB600B6-DD02-4CDB-8ABC-F9A0F6C8DC6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F222A2AA-10A5-4411-9A94-991558202091}" type="pres">
      <dgm:prSet presAssocID="{6DB600B6-DD02-4CDB-8ABC-F9A0F6C8DC60}" presName="spaceRect" presStyleCnt="0"/>
      <dgm:spPr/>
    </dgm:pt>
    <dgm:pt modelId="{46BD6181-7CB0-41D2-AC85-B62A62C04FFA}" type="pres">
      <dgm:prSet presAssocID="{6DB600B6-DD02-4CDB-8ABC-F9A0F6C8DC60}" presName="parTx" presStyleLbl="revTx" presStyleIdx="1" presStyleCnt="7">
        <dgm:presLayoutVars>
          <dgm:chMax val="0"/>
          <dgm:chPref val="0"/>
        </dgm:presLayoutVars>
      </dgm:prSet>
      <dgm:spPr/>
    </dgm:pt>
    <dgm:pt modelId="{B644AF9D-8FD5-413F-9321-8F859D60CE34}" type="pres">
      <dgm:prSet presAssocID="{39BCBFD6-4CC1-4911-88AE-DE27EC5DC067}" presName="sibTrans" presStyleCnt="0"/>
      <dgm:spPr/>
    </dgm:pt>
    <dgm:pt modelId="{13C2B9E6-94E9-4725-8CBB-5B334941A9CE}" type="pres">
      <dgm:prSet presAssocID="{B6ED623C-8C40-47CA-881C-43F9538F187E}" presName="compNode" presStyleCnt="0"/>
      <dgm:spPr/>
    </dgm:pt>
    <dgm:pt modelId="{4B234765-DADC-4DDD-8D1D-4407CC0BA04B}" type="pres">
      <dgm:prSet presAssocID="{B6ED623C-8C40-47CA-881C-43F9538F187E}" presName="bgRect" presStyleLbl="bgShp" presStyleIdx="2" presStyleCnt="7"/>
      <dgm:spPr/>
    </dgm:pt>
    <dgm:pt modelId="{1099D2C9-9673-46C7-9868-91A5C9B65828}" type="pres">
      <dgm:prSet presAssocID="{B6ED623C-8C40-47CA-881C-43F9538F187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8FBAC863-A87C-47FF-80DC-7D6C27421A57}" type="pres">
      <dgm:prSet presAssocID="{B6ED623C-8C40-47CA-881C-43F9538F187E}" presName="spaceRect" presStyleCnt="0"/>
      <dgm:spPr/>
    </dgm:pt>
    <dgm:pt modelId="{7513BAA5-D88F-419C-A551-DAD617E5936A}" type="pres">
      <dgm:prSet presAssocID="{B6ED623C-8C40-47CA-881C-43F9538F187E}" presName="parTx" presStyleLbl="revTx" presStyleIdx="2" presStyleCnt="7">
        <dgm:presLayoutVars>
          <dgm:chMax val="0"/>
          <dgm:chPref val="0"/>
        </dgm:presLayoutVars>
      </dgm:prSet>
      <dgm:spPr/>
    </dgm:pt>
    <dgm:pt modelId="{CE16FD29-D578-49FD-9027-81E82EF4FC13}" type="pres">
      <dgm:prSet presAssocID="{09A5C6C5-30B8-40D7-86BD-1473B284E4C2}" presName="sibTrans" presStyleCnt="0"/>
      <dgm:spPr/>
    </dgm:pt>
    <dgm:pt modelId="{B61A16DE-1642-4F72-A204-616D1B4F19B1}" type="pres">
      <dgm:prSet presAssocID="{EC749504-BF3D-4E58-9313-CB32A0BAADEE}" presName="compNode" presStyleCnt="0"/>
      <dgm:spPr/>
    </dgm:pt>
    <dgm:pt modelId="{A76F9677-4858-476A-804C-C70F14EBA5B8}" type="pres">
      <dgm:prSet presAssocID="{EC749504-BF3D-4E58-9313-CB32A0BAADEE}" presName="bgRect" presStyleLbl="bgShp" presStyleIdx="3" presStyleCnt="7"/>
      <dgm:spPr/>
    </dgm:pt>
    <dgm:pt modelId="{44B7CAE8-DD90-4050-A4FE-E5FC90D827D9}" type="pres">
      <dgm:prSet presAssocID="{EC749504-BF3D-4E58-9313-CB32A0BAADEE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E3107FD3-A06A-425A-B976-AEF5DF41E417}" type="pres">
      <dgm:prSet presAssocID="{EC749504-BF3D-4E58-9313-CB32A0BAADEE}" presName="spaceRect" presStyleCnt="0"/>
      <dgm:spPr/>
    </dgm:pt>
    <dgm:pt modelId="{AF97091D-0739-4FA1-8751-D9D49295057E}" type="pres">
      <dgm:prSet presAssocID="{EC749504-BF3D-4E58-9313-CB32A0BAADEE}" presName="parTx" presStyleLbl="revTx" presStyleIdx="3" presStyleCnt="7">
        <dgm:presLayoutVars>
          <dgm:chMax val="0"/>
          <dgm:chPref val="0"/>
        </dgm:presLayoutVars>
      </dgm:prSet>
      <dgm:spPr/>
    </dgm:pt>
    <dgm:pt modelId="{724974F7-2941-4D74-90FB-CE3C5E5276C0}" type="pres">
      <dgm:prSet presAssocID="{A497862D-C380-437D-9988-7DC05BE504C1}" presName="sibTrans" presStyleCnt="0"/>
      <dgm:spPr/>
    </dgm:pt>
    <dgm:pt modelId="{183950B8-B05C-4909-81C8-8CCC0A403AE9}" type="pres">
      <dgm:prSet presAssocID="{3B1C291E-A9C9-4504-A84A-2F9D0FE97C58}" presName="compNode" presStyleCnt="0"/>
      <dgm:spPr/>
    </dgm:pt>
    <dgm:pt modelId="{2FF77D67-5C5A-4241-9791-1FC9EA23C393}" type="pres">
      <dgm:prSet presAssocID="{3B1C291E-A9C9-4504-A84A-2F9D0FE97C58}" presName="bgRect" presStyleLbl="bgShp" presStyleIdx="4" presStyleCnt="7"/>
      <dgm:spPr/>
    </dgm:pt>
    <dgm:pt modelId="{20C9172D-5DAE-49F2-B9BF-95DBAFAB0237}" type="pres">
      <dgm:prSet presAssocID="{3B1C291E-A9C9-4504-A84A-2F9D0FE97C58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1903A304-9B1C-4606-9AEB-071A706AB701}" type="pres">
      <dgm:prSet presAssocID="{3B1C291E-A9C9-4504-A84A-2F9D0FE97C58}" presName="spaceRect" presStyleCnt="0"/>
      <dgm:spPr/>
    </dgm:pt>
    <dgm:pt modelId="{D9DCE008-AE72-4593-8D2B-C48047D00BA9}" type="pres">
      <dgm:prSet presAssocID="{3B1C291E-A9C9-4504-A84A-2F9D0FE97C58}" presName="parTx" presStyleLbl="revTx" presStyleIdx="4" presStyleCnt="7">
        <dgm:presLayoutVars>
          <dgm:chMax val="0"/>
          <dgm:chPref val="0"/>
        </dgm:presLayoutVars>
      </dgm:prSet>
      <dgm:spPr/>
    </dgm:pt>
    <dgm:pt modelId="{A31F6B2B-D5C5-4247-B19A-B45917CBBD70}" type="pres">
      <dgm:prSet presAssocID="{8D23B0F0-F643-4776-BAB3-01B4BA0801F3}" presName="sibTrans" presStyleCnt="0"/>
      <dgm:spPr/>
    </dgm:pt>
    <dgm:pt modelId="{76C85DE8-D523-4390-A905-3D6F6DDE1885}" type="pres">
      <dgm:prSet presAssocID="{EB98CFBF-7445-41FC-BCA5-7C37ACFA6D3B}" presName="compNode" presStyleCnt="0"/>
      <dgm:spPr/>
    </dgm:pt>
    <dgm:pt modelId="{DE569A34-2F96-403E-B6D9-0E5E9416659F}" type="pres">
      <dgm:prSet presAssocID="{EB98CFBF-7445-41FC-BCA5-7C37ACFA6D3B}" presName="bgRect" presStyleLbl="bgShp" presStyleIdx="5" presStyleCnt="7"/>
      <dgm:spPr/>
    </dgm:pt>
    <dgm:pt modelId="{BA3F0A22-8308-4FBF-8522-2E3D9C169193}" type="pres">
      <dgm:prSet presAssocID="{EB98CFBF-7445-41FC-BCA5-7C37ACFA6D3B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0DD4D0B8-4A45-4EC0-8F30-FB0278098A22}" type="pres">
      <dgm:prSet presAssocID="{EB98CFBF-7445-41FC-BCA5-7C37ACFA6D3B}" presName="spaceRect" presStyleCnt="0"/>
      <dgm:spPr/>
    </dgm:pt>
    <dgm:pt modelId="{F020B9FF-3A98-4960-84C7-D8E010925F18}" type="pres">
      <dgm:prSet presAssocID="{EB98CFBF-7445-41FC-BCA5-7C37ACFA6D3B}" presName="parTx" presStyleLbl="revTx" presStyleIdx="5" presStyleCnt="7">
        <dgm:presLayoutVars>
          <dgm:chMax val="0"/>
          <dgm:chPref val="0"/>
        </dgm:presLayoutVars>
      </dgm:prSet>
      <dgm:spPr/>
    </dgm:pt>
    <dgm:pt modelId="{1842D71C-4998-4209-BC2E-B6D56E5F40AE}" type="pres">
      <dgm:prSet presAssocID="{6C358058-9F17-409D-963A-860F2D480AB4}" presName="sibTrans" presStyleCnt="0"/>
      <dgm:spPr/>
    </dgm:pt>
    <dgm:pt modelId="{752EB98E-1FB1-46E6-8484-D9B01D895BE4}" type="pres">
      <dgm:prSet presAssocID="{FA0B0D7D-CC8E-4611-955A-431B10A28B21}" presName="compNode" presStyleCnt="0"/>
      <dgm:spPr/>
    </dgm:pt>
    <dgm:pt modelId="{A9A6402C-8DB7-45EB-ABEA-DD2F652ED173}" type="pres">
      <dgm:prSet presAssocID="{FA0B0D7D-CC8E-4611-955A-431B10A28B21}" presName="bgRect" presStyleLbl="bgShp" presStyleIdx="6" presStyleCnt="7"/>
      <dgm:spPr/>
    </dgm:pt>
    <dgm:pt modelId="{AB49290B-8875-4F58-9E9B-F25E2F402FC1}" type="pres">
      <dgm:prSet presAssocID="{FA0B0D7D-CC8E-4611-955A-431B10A28B21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09918FB1-632F-4753-92D6-043D43F4514E}" type="pres">
      <dgm:prSet presAssocID="{FA0B0D7D-CC8E-4611-955A-431B10A28B21}" presName="spaceRect" presStyleCnt="0"/>
      <dgm:spPr/>
    </dgm:pt>
    <dgm:pt modelId="{CD4C494D-F7CD-4B1B-B472-57CE26F656C0}" type="pres">
      <dgm:prSet presAssocID="{FA0B0D7D-CC8E-4611-955A-431B10A28B21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F5B34700-4FC6-400D-AC16-BF75CF0F544C}" type="presOf" srcId="{3B1C291E-A9C9-4504-A84A-2F9D0FE97C58}" destId="{D9DCE008-AE72-4593-8D2B-C48047D00BA9}" srcOrd="0" destOrd="0" presId="urn:microsoft.com/office/officeart/2018/2/layout/IconVerticalSolidList"/>
    <dgm:cxn modelId="{7448D419-9DDB-4806-90BF-CC6080121615}" type="presOf" srcId="{B6ED623C-8C40-47CA-881C-43F9538F187E}" destId="{7513BAA5-D88F-419C-A551-DAD617E5936A}" srcOrd="0" destOrd="0" presId="urn:microsoft.com/office/officeart/2018/2/layout/IconVerticalSolidList"/>
    <dgm:cxn modelId="{8F9A3B20-67A4-43BC-B672-52596B88088E}" type="presOf" srcId="{C67D2B8E-1230-489C-8895-7DEC303AD4AC}" destId="{E5329311-9A3B-469E-802A-6A27184DE41C}" srcOrd="0" destOrd="0" presId="urn:microsoft.com/office/officeart/2018/2/layout/IconVerticalSolidList"/>
    <dgm:cxn modelId="{BA016721-06A3-4136-89BF-9460C6BC0CFC}" srcId="{91EE0187-255D-415D-A3CB-5DF239126D1E}" destId="{C67D2B8E-1230-489C-8895-7DEC303AD4AC}" srcOrd="0" destOrd="0" parTransId="{FC121F3C-2534-4404-8A6D-A3218446F51D}" sibTransId="{6D4FE3EB-C372-43B6-B12E-58329B6660E2}"/>
    <dgm:cxn modelId="{99984823-6657-46BA-A88C-9B71459B3ED1}" type="presOf" srcId="{FA0B0D7D-CC8E-4611-955A-431B10A28B21}" destId="{CD4C494D-F7CD-4B1B-B472-57CE26F656C0}" srcOrd="0" destOrd="0" presId="urn:microsoft.com/office/officeart/2018/2/layout/IconVerticalSolidList"/>
    <dgm:cxn modelId="{1BD9F232-47F3-4844-9477-BE77F4D60103}" type="presOf" srcId="{EB98CFBF-7445-41FC-BCA5-7C37ACFA6D3B}" destId="{F020B9FF-3A98-4960-84C7-D8E010925F18}" srcOrd="0" destOrd="0" presId="urn:microsoft.com/office/officeart/2018/2/layout/IconVerticalSolidList"/>
    <dgm:cxn modelId="{CD493A60-AACD-4C8B-B108-77CBD9760EC1}" srcId="{91EE0187-255D-415D-A3CB-5DF239126D1E}" destId="{FA0B0D7D-CC8E-4611-955A-431B10A28B21}" srcOrd="6" destOrd="0" parTransId="{4E7A076F-033B-4E8D-90E0-E1070D4A29AD}" sibTransId="{9E873B10-A608-45AA-9D2E-736036267810}"/>
    <dgm:cxn modelId="{68CB6842-FBAD-4E09-B686-98006C2019CC}" srcId="{91EE0187-255D-415D-A3CB-5DF239126D1E}" destId="{B6ED623C-8C40-47CA-881C-43F9538F187E}" srcOrd="2" destOrd="0" parTransId="{9F803783-D6F0-4FFD-931F-C3138D1C75F1}" sibTransId="{09A5C6C5-30B8-40D7-86BD-1473B284E4C2}"/>
    <dgm:cxn modelId="{B4175663-7711-43D3-A19E-F03C03EA0052}" srcId="{91EE0187-255D-415D-A3CB-5DF239126D1E}" destId="{3B1C291E-A9C9-4504-A84A-2F9D0FE97C58}" srcOrd="4" destOrd="0" parTransId="{6536B59E-1926-49FB-852E-7532D297E91B}" sibTransId="{8D23B0F0-F643-4776-BAB3-01B4BA0801F3}"/>
    <dgm:cxn modelId="{B45E1266-5D64-4BD9-B3E3-40AC367EA0A2}" type="presOf" srcId="{6DB600B6-DD02-4CDB-8ABC-F9A0F6C8DC60}" destId="{46BD6181-7CB0-41D2-AC85-B62A62C04FFA}" srcOrd="0" destOrd="0" presId="urn:microsoft.com/office/officeart/2018/2/layout/IconVerticalSolidList"/>
    <dgm:cxn modelId="{9DAA3D68-B172-4D58-8F72-141552EA7C3F}" srcId="{91EE0187-255D-415D-A3CB-5DF239126D1E}" destId="{EB98CFBF-7445-41FC-BCA5-7C37ACFA6D3B}" srcOrd="5" destOrd="0" parTransId="{EDC40C78-EF18-4906-9FED-CBB3163096C3}" sibTransId="{6C358058-9F17-409D-963A-860F2D480AB4}"/>
    <dgm:cxn modelId="{5EE26C8D-7F8D-4A58-99BD-855B00C09586}" type="presOf" srcId="{91EE0187-255D-415D-A3CB-5DF239126D1E}" destId="{129A1EC3-7418-40A4-9051-A89735650FD6}" srcOrd="0" destOrd="0" presId="urn:microsoft.com/office/officeart/2018/2/layout/IconVerticalSolidList"/>
    <dgm:cxn modelId="{C33ED2A0-AF75-4E68-A367-E477E670E2A4}" srcId="{91EE0187-255D-415D-A3CB-5DF239126D1E}" destId="{EC749504-BF3D-4E58-9313-CB32A0BAADEE}" srcOrd="3" destOrd="0" parTransId="{F0F7B0D7-73D8-4290-82B5-A9A5AFA81B06}" sibTransId="{A497862D-C380-437D-9988-7DC05BE504C1}"/>
    <dgm:cxn modelId="{5074CFDE-7509-470A-8C93-ED553998F2B0}" srcId="{91EE0187-255D-415D-A3CB-5DF239126D1E}" destId="{6DB600B6-DD02-4CDB-8ABC-F9A0F6C8DC60}" srcOrd="1" destOrd="0" parTransId="{9E0EB2D6-28D1-4E13-B5A3-000693E9EA08}" sibTransId="{39BCBFD6-4CC1-4911-88AE-DE27EC5DC067}"/>
    <dgm:cxn modelId="{6FA2E3F5-CC06-48D1-92D4-43F969708670}" type="presOf" srcId="{EC749504-BF3D-4E58-9313-CB32A0BAADEE}" destId="{AF97091D-0739-4FA1-8751-D9D49295057E}" srcOrd="0" destOrd="0" presId="urn:microsoft.com/office/officeart/2018/2/layout/IconVerticalSolidList"/>
    <dgm:cxn modelId="{2D651F15-8C29-4580-8F86-53E5EE05AFD8}" type="presParOf" srcId="{129A1EC3-7418-40A4-9051-A89735650FD6}" destId="{82E07123-B358-48DC-8138-9489F2435AA5}" srcOrd="0" destOrd="0" presId="urn:microsoft.com/office/officeart/2018/2/layout/IconVerticalSolidList"/>
    <dgm:cxn modelId="{33675A02-CFF1-4FEA-AED3-963C2CABFD8F}" type="presParOf" srcId="{82E07123-B358-48DC-8138-9489F2435AA5}" destId="{44A55886-3663-4DFB-8BD1-7DC0CA3102F3}" srcOrd="0" destOrd="0" presId="urn:microsoft.com/office/officeart/2018/2/layout/IconVerticalSolidList"/>
    <dgm:cxn modelId="{77A64C52-95ED-4189-BD5D-2BEA8F8C0002}" type="presParOf" srcId="{82E07123-B358-48DC-8138-9489F2435AA5}" destId="{A2716896-1F66-4A69-AD26-48E76C4D6D81}" srcOrd="1" destOrd="0" presId="urn:microsoft.com/office/officeart/2018/2/layout/IconVerticalSolidList"/>
    <dgm:cxn modelId="{EA2994C4-B3F4-45B0-9334-EE4892D9B14D}" type="presParOf" srcId="{82E07123-B358-48DC-8138-9489F2435AA5}" destId="{415D4A94-26D2-4256-8FE2-EE49B09C1933}" srcOrd="2" destOrd="0" presId="urn:microsoft.com/office/officeart/2018/2/layout/IconVerticalSolidList"/>
    <dgm:cxn modelId="{05CF8528-A324-4139-9587-F0301F8F7972}" type="presParOf" srcId="{82E07123-B358-48DC-8138-9489F2435AA5}" destId="{E5329311-9A3B-469E-802A-6A27184DE41C}" srcOrd="3" destOrd="0" presId="urn:microsoft.com/office/officeart/2018/2/layout/IconVerticalSolidList"/>
    <dgm:cxn modelId="{F63EA393-1B33-462C-85E8-137B1836DDF7}" type="presParOf" srcId="{129A1EC3-7418-40A4-9051-A89735650FD6}" destId="{C85150AC-6E8E-411C-93E2-3D0A57355476}" srcOrd="1" destOrd="0" presId="urn:microsoft.com/office/officeart/2018/2/layout/IconVerticalSolidList"/>
    <dgm:cxn modelId="{2892760A-5DB1-47C0-A85E-916FCFF9FBFE}" type="presParOf" srcId="{129A1EC3-7418-40A4-9051-A89735650FD6}" destId="{8CB9D93B-025C-436C-BBD3-8F007FC75EF0}" srcOrd="2" destOrd="0" presId="urn:microsoft.com/office/officeart/2018/2/layout/IconVerticalSolidList"/>
    <dgm:cxn modelId="{D9FF5B13-DAFB-49CC-829F-9A6271D08FBA}" type="presParOf" srcId="{8CB9D93B-025C-436C-BBD3-8F007FC75EF0}" destId="{2BFFF00D-419B-4322-9331-CF092FDAAB1E}" srcOrd="0" destOrd="0" presId="urn:microsoft.com/office/officeart/2018/2/layout/IconVerticalSolidList"/>
    <dgm:cxn modelId="{EE83F7A6-4176-4186-ACE4-EB8007119FE2}" type="presParOf" srcId="{8CB9D93B-025C-436C-BBD3-8F007FC75EF0}" destId="{549D0073-8D16-469A-9B0F-B4B0856BC575}" srcOrd="1" destOrd="0" presId="urn:microsoft.com/office/officeart/2018/2/layout/IconVerticalSolidList"/>
    <dgm:cxn modelId="{34DF7EA5-2A8D-4673-99A1-21AE89EC033A}" type="presParOf" srcId="{8CB9D93B-025C-436C-BBD3-8F007FC75EF0}" destId="{F222A2AA-10A5-4411-9A94-991558202091}" srcOrd="2" destOrd="0" presId="urn:microsoft.com/office/officeart/2018/2/layout/IconVerticalSolidList"/>
    <dgm:cxn modelId="{A30096EE-8385-42F6-9DD3-60464AD2CFDA}" type="presParOf" srcId="{8CB9D93B-025C-436C-BBD3-8F007FC75EF0}" destId="{46BD6181-7CB0-41D2-AC85-B62A62C04FFA}" srcOrd="3" destOrd="0" presId="urn:microsoft.com/office/officeart/2018/2/layout/IconVerticalSolidList"/>
    <dgm:cxn modelId="{CBDC0360-E9F2-4FC5-B7FF-248CCDD83E80}" type="presParOf" srcId="{129A1EC3-7418-40A4-9051-A89735650FD6}" destId="{B644AF9D-8FD5-413F-9321-8F859D60CE34}" srcOrd="3" destOrd="0" presId="urn:microsoft.com/office/officeart/2018/2/layout/IconVerticalSolidList"/>
    <dgm:cxn modelId="{EBC2E6AD-4FEF-4BD9-A617-B7D7E47E4AC6}" type="presParOf" srcId="{129A1EC3-7418-40A4-9051-A89735650FD6}" destId="{13C2B9E6-94E9-4725-8CBB-5B334941A9CE}" srcOrd="4" destOrd="0" presId="urn:microsoft.com/office/officeart/2018/2/layout/IconVerticalSolidList"/>
    <dgm:cxn modelId="{83946922-63EF-4D02-9123-EFAF0EBD7845}" type="presParOf" srcId="{13C2B9E6-94E9-4725-8CBB-5B334941A9CE}" destId="{4B234765-DADC-4DDD-8D1D-4407CC0BA04B}" srcOrd="0" destOrd="0" presId="urn:microsoft.com/office/officeart/2018/2/layout/IconVerticalSolidList"/>
    <dgm:cxn modelId="{3C80373E-7F46-423C-89FF-3B25575CF5B0}" type="presParOf" srcId="{13C2B9E6-94E9-4725-8CBB-5B334941A9CE}" destId="{1099D2C9-9673-46C7-9868-91A5C9B65828}" srcOrd="1" destOrd="0" presId="urn:microsoft.com/office/officeart/2018/2/layout/IconVerticalSolidList"/>
    <dgm:cxn modelId="{39A49C08-DE79-4A1D-820B-360839AE8159}" type="presParOf" srcId="{13C2B9E6-94E9-4725-8CBB-5B334941A9CE}" destId="{8FBAC863-A87C-47FF-80DC-7D6C27421A57}" srcOrd="2" destOrd="0" presId="urn:microsoft.com/office/officeart/2018/2/layout/IconVerticalSolidList"/>
    <dgm:cxn modelId="{83BFAE16-C1DF-44D7-872C-D261AACD2330}" type="presParOf" srcId="{13C2B9E6-94E9-4725-8CBB-5B334941A9CE}" destId="{7513BAA5-D88F-419C-A551-DAD617E5936A}" srcOrd="3" destOrd="0" presId="urn:microsoft.com/office/officeart/2018/2/layout/IconVerticalSolidList"/>
    <dgm:cxn modelId="{470F2C9C-8690-452A-8EB4-F07326E3178A}" type="presParOf" srcId="{129A1EC3-7418-40A4-9051-A89735650FD6}" destId="{CE16FD29-D578-49FD-9027-81E82EF4FC13}" srcOrd="5" destOrd="0" presId="urn:microsoft.com/office/officeart/2018/2/layout/IconVerticalSolidList"/>
    <dgm:cxn modelId="{0DB14E8E-E37B-4811-909F-B43E0BF4870B}" type="presParOf" srcId="{129A1EC3-7418-40A4-9051-A89735650FD6}" destId="{B61A16DE-1642-4F72-A204-616D1B4F19B1}" srcOrd="6" destOrd="0" presId="urn:microsoft.com/office/officeart/2018/2/layout/IconVerticalSolidList"/>
    <dgm:cxn modelId="{27AF949E-BC91-4AA5-94F7-2002192977B9}" type="presParOf" srcId="{B61A16DE-1642-4F72-A204-616D1B4F19B1}" destId="{A76F9677-4858-476A-804C-C70F14EBA5B8}" srcOrd="0" destOrd="0" presId="urn:microsoft.com/office/officeart/2018/2/layout/IconVerticalSolidList"/>
    <dgm:cxn modelId="{1F83CC10-A4B9-408E-9CC4-8D01AFC2C201}" type="presParOf" srcId="{B61A16DE-1642-4F72-A204-616D1B4F19B1}" destId="{44B7CAE8-DD90-4050-A4FE-E5FC90D827D9}" srcOrd="1" destOrd="0" presId="urn:microsoft.com/office/officeart/2018/2/layout/IconVerticalSolidList"/>
    <dgm:cxn modelId="{628811B4-84B3-4470-B487-829F417CD670}" type="presParOf" srcId="{B61A16DE-1642-4F72-A204-616D1B4F19B1}" destId="{E3107FD3-A06A-425A-B976-AEF5DF41E417}" srcOrd="2" destOrd="0" presId="urn:microsoft.com/office/officeart/2018/2/layout/IconVerticalSolidList"/>
    <dgm:cxn modelId="{EBC23AFE-76EB-4D27-8993-9117AEADA547}" type="presParOf" srcId="{B61A16DE-1642-4F72-A204-616D1B4F19B1}" destId="{AF97091D-0739-4FA1-8751-D9D49295057E}" srcOrd="3" destOrd="0" presId="urn:microsoft.com/office/officeart/2018/2/layout/IconVerticalSolidList"/>
    <dgm:cxn modelId="{504F4EDC-291A-41C6-924C-A82130DDDAD4}" type="presParOf" srcId="{129A1EC3-7418-40A4-9051-A89735650FD6}" destId="{724974F7-2941-4D74-90FB-CE3C5E5276C0}" srcOrd="7" destOrd="0" presId="urn:microsoft.com/office/officeart/2018/2/layout/IconVerticalSolidList"/>
    <dgm:cxn modelId="{39718941-EFCC-4F73-B27C-B0B2DD829C4D}" type="presParOf" srcId="{129A1EC3-7418-40A4-9051-A89735650FD6}" destId="{183950B8-B05C-4909-81C8-8CCC0A403AE9}" srcOrd="8" destOrd="0" presId="urn:microsoft.com/office/officeart/2018/2/layout/IconVerticalSolidList"/>
    <dgm:cxn modelId="{1F9CF6A5-06E8-44F2-AB61-6A09BC64700A}" type="presParOf" srcId="{183950B8-B05C-4909-81C8-8CCC0A403AE9}" destId="{2FF77D67-5C5A-4241-9791-1FC9EA23C393}" srcOrd="0" destOrd="0" presId="urn:microsoft.com/office/officeart/2018/2/layout/IconVerticalSolidList"/>
    <dgm:cxn modelId="{8CB1CE3E-3DDF-4902-8B54-4FE802922A77}" type="presParOf" srcId="{183950B8-B05C-4909-81C8-8CCC0A403AE9}" destId="{20C9172D-5DAE-49F2-B9BF-95DBAFAB0237}" srcOrd="1" destOrd="0" presId="urn:microsoft.com/office/officeart/2018/2/layout/IconVerticalSolidList"/>
    <dgm:cxn modelId="{6F2C38FE-2735-4001-8597-528E4298E206}" type="presParOf" srcId="{183950B8-B05C-4909-81C8-8CCC0A403AE9}" destId="{1903A304-9B1C-4606-9AEB-071A706AB701}" srcOrd="2" destOrd="0" presId="urn:microsoft.com/office/officeart/2018/2/layout/IconVerticalSolidList"/>
    <dgm:cxn modelId="{9CDB96C1-131A-487D-8893-5033FBF5B456}" type="presParOf" srcId="{183950B8-B05C-4909-81C8-8CCC0A403AE9}" destId="{D9DCE008-AE72-4593-8D2B-C48047D00BA9}" srcOrd="3" destOrd="0" presId="urn:microsoft.com/office/officeart/2018/2/layout/IconVerticalSolidList"/>
    <dgm:cxn modelId="{D0C47DA6-602F-43D7-B28F-25EAB6B731B3}" type="presParOf" srcId="{129A1EC3-7418-40A4-9051-A89735650FD6}" destId="{A31F6B2B-D5C5-4247-B19A-B45917CBBD70}" srcOrd="9" destOrd="0" presId="urn:microsoft.com/office/officeart/2018/2/layout/IconVerticalSolidList"/>
    <dgm:cxn modelId="{8509F1F8-AA6B-4246-B705-C9D40E7D0ED9}" type="presParOf" srcId="{129A1EC3-7418-40A4-9051-A89735650FD6}" destId="{76C85DE8-D523-4390-A905-3D6F6DDE1885}" srcOrd="10" destOrd="0" presId="urn:microsoft.com/office/officeart/2018/2/layout/IconVerticalSolidList"/>
    <dgm:cxn modelId="{118D63DC-E2E6-4BBC-982F-09DB82520074}" type="presParOf" srcId="{76C85DE8-D523-4390-A905-3D6F6DDE1885}" destId="{DE569A34-2F96-403E-B6D9-0E5E9416659F}" srcOrd="0" destOrd="0" presId="urn:microsoft.com/office/officeart/2018/2/layout/IconVerticalSolidList"/>
    <dgm:cxn modelId="{52F4DE90-E42E-47FF-953A-2718D4B1B276}" type="presParOf" srcId="{76C85DE8-D523-4390-A905-3D6F6DDE1885}" destId="{BA3F0A22-8308-4FBF-8522-2E3D9C169193}" srcOrd="1" destOrd="0" presId="urn:microsoft.com/office/officeart/2018/2/layout/IconVerticalSolidList"/>
    <dgm:cxn modelId="{BB24C5C2-39E3-4651-8F50-979204463D26}" type="presParOf" srcId="{76C85DE8-D523-4390-A905-3D6F6DDE1885}" destId="{0DD4D0B8-4A45-4EC0-8F30-FB0278098A22}" srcOrd="2" destOrd="0" presId="urn:microsoft.com/office/officeart/2018/2/layout/IconVerticalSolidList"/>
    <dgm:cxn modelId="{B07642EB-6AE5-4D62-91A1-B386A4499F74}" type="presParOf" srcId="{76C85DE8-D523-4390-A905-3D6F6DDE1885}" destId="{F020B9FF-3A98-4960-84C7-D8E010925F18}" srcOrd="3" destOrd="0" presId="urn:microsoft.com/office/officeart/2018/2/layout/IconVerticalSolidList"/>
    <dgm:cxn modelId="{DA9B66C0-86BF-4A25-B527-BCFE290DDC52}" type="presParOf" srcId="{129A1EC3-7418-40A4-9051-A89735650FD6}" destId="{1842D71C-4998-4209-BC2E-B6D56E5F40AE}" srcOrd="11" destOrd="0" presId="urn:microsoft.com/office/officeart/2018/2/layout/IconVerticalSolidList"/>
    <dgm:cxn modelId="{5DA14AE0-7511-4BC9-8488-D91D5ABE6777}" type="presParOf" srcId="{129A1EC3-7418-40A4-9051-A89735650FD6}" destId="{752EB98E-1FB1-46E6-8484-D9B01D895BE4}" srcOrd="12" destOrd="0" presId="urn:microsoft.com/office/officeart/2018/2/layout/IconVerticalSolidList"/>
    <dgm:cxn modelId="{5070EFB7-2530-4D95-8408-2B0678481953}" type="presParOf" srcId="{752EB98E-1FB1-46E6-8484-D9B01D895BE4}" destId="{A9A6402C-8DB7-45EB-ABEA-DD2F652ED173}" srcOrd="0" destOrd="0" presId="urn:microsoft.com/office/officeart/2018/2/layout/IconVerticalSolidList"/>
    <dgm:cxn modelId="{28E4318E-6DF3-4D06-93EE-E5A59BEBDD1F}" type="presParOf" srcId="{752EB98E-1FB1-46E6-8484-D9B01D895BE4}" destId="{AB49290B-8875-4F58-9E9B-F25E2F402FC1}" srcOrd="1" destOrd="0" presId="urn:microsoft.com/office/officeart/2018/2/layout/IconVerticalSolidList"/>
    <dgm:cxn modelId="{196D627E-DA05-4761-A498-733096879705}" type="presParOf" srcId="{752EB98E-1FB1-46E6-8484-D9B01D895BE4}" destId="{09918FB1-632F-4753-92D6-043D43F4514E}" srcOrd="2" destOrd="0" presId="urn:microsoft.com/office/officeart/2018/2/layout/IconVerticalSolidList"/>
    <dgm:cxn modelId="{BD2D5231-C81C-4042-B9FA-190A067F2791}" type="presParOf" srcId="{752EB98E-1FB1-46E6-8484-D9B01D895BE4}" destId="{CD4C494D-F7CD-4B1B-B472-57CE26F656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A8107-E844-487B-8B54-83E81CCB2F56}">
      <dsp:nvSpPr>
        <dsp:cNvPr id="0" name=""/>
        <dsp:cNvSpPr/>
      </dsp:nvSpPr>
      <dsp:spPr>
        <a:xfrm>
          <a:off x="421398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541D6-37AB-4192-AC22-9BA3BE8353AB}">
      <dsp:nvSpPr>
        <dsp:cNvPr id="0" name=""/>
        <dsp:cNvSpPr/>
      </dsp:nvSpPr>
      <dsp:spPr>
        <a:xfrm>
          <a:off x="84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User Registration and Authentication</a:t>
          </a:r>
          <a:endParaRPr lang="en-US" sz="1400" b="1" kern="1200" dirty="0"/>
        </a:p>
      </dsp:txBody>
      <dsp:txXfrm>
        <a:off x="841" y="2344441"/>
        <a:ext cx="1529296" cy="611718"/>
      </dsp:txXfrm>
    </dsp:sp>
    <dsp:sp modelId="{808FDE85-67F9-4FBF-B058-DECBA08FC2CA}">
      <dsp:nvSpPr>
        <dsp:cNvPr id="0" name=""/>
        <dsp:cNvSpPr/>
      </dsp:nvSpPr>
      <dsp:spPr>
        <a:xfrm>
          <a:off x="2218322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4B656-E68D-464F-BB64-FA48A8453592}">
      <dsp:nvSpPr>
        <dsp:cNvPr id="0" name=""/>
        <dsp:cNvSpPr/>
      </dsp:nvSpPr>
      <dsp:spPr>
        <a:xfrm>
          <a:off x="1797765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User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 Dashboard</a:t>
          </a:r>
          <a:endParaRPr lang="en-US" sz="1400" b="1" kern="1200" dirty="0"/>
        </a:p>
      </dsp:txBody>
      <dsp:txXfrm>
        <a:off x="1797765" y="2344441"/>
        <a:ext cx="1529296" cy="611718"/>
      </dsp:txXfrm>
    </dsp:sp>
    <dsp:sp modelId="{56D52181-D5E4-4000-BECD-A4EDA7DE2792}">
      <dsp:nvSpPr>
        <dsp:cNvPr id="0" name=""/>
        <dsp:cNvSpPr/>
      </dsp:nvSpPr>
      <dsp:spPr>
        <a:xfrm>
          <a:off x="4015246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5B0C6-3FE7-49E2-9CD9-2BE0F46E0008}">
      <dsp:nvSpPr>
        <dsp:cNvPr id="0" name=""/>
        <dsp:cNvSpPr/>
      </dsp:nvSpPr>
      <dsp:spPr>
        <a:xfrm>
          <a:off x="3594689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Real-time Currency Data</a:t>
          </a:r>
          <a:endParaRPr lang="en-US" sz="1400" b="1" kern="1200" dirty="0"/>
        </a:p>
      </dsp:txBody>
      <dsp:txXfrm>
        <a:off x="3594689" y="2344441"/>
        <a:ext cx="1529296" cy="611718"/>
      </dsp:txXfrm>
    </dsp:sp>
    <dsp:sp modelId="{A57AE24B-74F8-42F3-B02B-3A8DAE0827E8}">
      <dsp:nvSpPr>
        <dsp:cNvPr id="0" name=""/>
        <dsp:cNvSpPr/>
      </dsp:nvSpPr>
      <dsp:spPr>
        <a:xfrm>
          <a:off x="5812170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D25ED-68C1-456E-8766-37AEB61A418E}">
      <dsp:nvSpPr>
        <dsp:cNvPr id="0" name=""/>
        <dsp:cNvSpPr/>
      </dsp:nvSpPr>
      <dsp:spPr>
        <a:xfrm>
          <a:off x="5391613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Transaction History</a:t>
          </a:r>
          <a:endParaRPr lang="en-US" sz="1400" b="1" kern="1200" dirty="0"/>
        </a:p>
      </dsp:txBody>
      <dsp:txXfrm>
        <a:off x="5391613" y="2344441"/>
        <a:ext cx="1529296" cy="611718"/>
      </dsp:txXfrm>
    </dsp:sp>
    <dsp:sp modelId="{0A1D3583-A6B0-40B2-A689-7E6FE0509E51}">
      <dsp:nvSpPr>
        <dsp:cNvPr id="0" name=""/>
        <dsp:cNvSpPr/>
      </dsp:nvSpPr>
      <dsp:spPr>
        <a:xfrm>
          <a:off x="7609093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E9D61-85B9-46D8-94BE-2DEDF913D7B2}">
      <dsp:nvSpPr>
        <dsp:cNvPr id="0" name=""/>
        <dsp:cNvSpPr/>
      </dsp:nvSpPr>
      <dsp:spPr>
        <a:xfrm>
          <a:off x="7188537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User Portfolio Management</a:t>
          </a:r>
          <a:endParaRPr lang="en-US" sz="1400" b="1" kern="1200" dirty="0"/>
        </a:p>
      </dsp:txBody>
      <dsp:txXfrm>
        <a:off x="7188537" y="2344441"/>
        <a:ext cx="1529296" cy="611718"/>
      </dsp:txXfrm>
    </dsp:sp>
    <dsp:sp modelId="{A8E3F067-CF54-4564-B058-C5F58F5BE707}">
      <dsp:nvSpPr>
        <dsp:cNvPr id="0" name=""/>
        <dsp:cNvSpPr/>
      </dsp:nvSpPr>
      <dsp:spPr>
        <a:xfrm>
          <a:off x="9406017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AE0AD-4F35-44DC-B730-966A87090E06}">
      <dsp:nvSpPr>
        <dsp:cNvPr id="0" name=""/>
        <dsp:cNvSpPr/>
      </dsp:nvSpPr>
      <dsp:spPr>
        <a:xfrm>
          <a:off x="898546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Currency Conversion and Trading</a:t>
          </a:r>
          <a:endParaRPr lang="en-US" sz="1400" b="1" kern="1200" dirty="0"/>
        </a:p>
      </dsp:txBody>
      <dsp:txXfrm>
        <a:off x="8985461" y="2344441"/>
        <a:ext cx="1529296" cy="611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E3BF7-EB28-4835-AE16-E61D4F4CA934}">
      <dsp:nvSpPr>
        <dsp:cNvPr id="0" name=""/>
        <dsp:cNvSpPr/>
      </dsp:nvSpPr>
      <dsp:spPr>
        <a:xfrm>
          <a:off x="1592967" y="84824"/>
          <a:ext cx="970357" cy="97035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C8BB5-8B79-42FA-AE8E-4CA8F4140E1C}">
      <dsp:nvSpPr>
        <dsp:cNvPr id="0" name=""/>
        <dsp:cNvSpPr/>
      </dsp:nvSpPr>
      <dsp:spPr>
        <a:xfrm>
          <a:off x="1796742" y="288599"/>
          <a:ext cx="562807" cy="562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4246B-B42F-478E-B149-5CDCD51FCAEB}">
      <dsp:nvSpPr>
        <dsp:cNvPr id="0" name=""/>
        <dsp:cNvSpPr/>
      </dsp:nvSpPr>
      <dsp:spPr>
        <a:xfrm>
          <a:off x="2771258" y="84824"/>
          <a:ext cx="2287271" cy="97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Duration: 11 workdays</a:t>
          </a:r>
          <a:endParaRPr lang="en-US" sz="1500" kern="1200"/>
        </a:p>
      </dsp:txBody>
      <dsp:txXfrm>
        <a:off x="2771258" y="84824"/>
        <a:ext cx="2287271" cy="970357"/>
      </dsp:txXfrm>
    </dsp:sp>
    <dsp:sp modelId="{D1DAA068-B8F5-474C-83BA-05D2F3777343}">
      <dsp:nvSpPr>
        <dsp:cNvPr id="0" name=""/>
        <dsp:cNvSpPr/>
      </dsp:nvSpPr>
      <dsp:spPr>
        <a:xfrm>
          <a:off x="5457069" y="84824"/>
          <a:ext cx="970357" cy="97035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EB8315-CB65-444D-A6D4-3C3021888260}">
      <dsp:nvSpPr>
        <dsp:cNvPr id="0" name=""/>
        <dsp:cNvSpPr/>
      </dsp:nvSpPr>
      <dsp:spPr>
        <a:xfrm>
          <a:off x="5660844" y="288599"/>
          <a:ext cx="562807" cy="5628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93563-4BD5-4C26-8464-E0164BC57341}">
      <dsp:nvSpPr>
        <dsp:cNvPr id="0" name=""/>
        <dsp:cNvSpPr/>
      </dsp:nvSpPr>
      <dsp:spPr>
        <a:xfrm>
          <a:off x="6635361" y="84824"/>
          <a:ext cx="2287271" cy="97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On (60% velocity) Days of actual work: 4 (Four Team Members) * 11 * 0.60 = 26 Days</a:t>
          </a:r>
          <a:endParaRPr lang="en-US" sz="1500" b="1" kern="1200" dirty="0"/>
        </a:p>
      </dsp:txBody>
      <dsp:txXfrm>
        <a:off x="6635361" y="84824"/>
        <a:ext cx="2287271" cy="970357"/>
      </dsp:txXfrm>
    </dsp:sp>
    <dsp:sp modelId="{1D6BB948-60B2-4163-8C06-74E8A9211640}">
      <dsp:nvSpPr>
        <dsp:cNvPr id="0" name=""/>
        <dsp:cNvSpPr/>
      </dsp:nvSpPr>
      <dsp:spPr>
        <a:xfrm>
          <a:off x="1592967" y="1848700"/>
          <a:ext cx="970357" cy="97035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4032A-F230-447D-A745-929243BA4B0F}">
      <dsp:nvSpPr>
        <dsp:cNvPr id="0" name=""/>
        <dsp:cNvSpPr/>
      </dsp:nvSpPr>
      <dsp:spPr>
        <a:xfrm>
          <a:off x="1796742" y="2052475"/>
          <a:ext cx="562807" cy="5628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4AA71-2887-468D-9B73-4EC1B440FD4E}">
      <dsp:nvSpPr>
        <dsp:cNvPr id="0" name=""/>
        <dsp:cNvSpPr/>
      </dsp:nvSpPr>
      <dsp:spPr>
        <a:xfrm>
          <a:off x="2771258" y="1848700"/>
          <a:ext cx="2287271" cy="97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1. User Registration: 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9 days</a:t>
          </a:r>
          <a:endParaRPr lang="en-US" sz="1500" kern="1200" dirty="0"/>
        </a:p>
      </dsp:txBody>
      <dsp:txXfrm>
        <a:off x="2771258" y="1848700"/>
        <a:ext cx="2287271" cy="970357"/>
      </dsp:txXfrm>
    </dsp:sp>
    <dsp:sp modelId="{A009EAC9-FDD7-4B8C-A162-DDCF04A62ACF}">
      <dsp:nvSpPr>
        <dsp:cNvPr id="0" name=""/>
        <dsp:cNvSpPr/>
      </dsp:nvSpPr>
      <dsp:spPr>
        <a:xfrm>
          <a:off x="5457069" y="1848700"/>
          <a:ext cx="970357" cy="97035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66DE27-8EFE-43AD-81AF-71C9609560B3}">
      <dsp:nvSpPr>
        <dsp:cNvPr id="0" name=""/>
        <dsp:cNvSpPr/>
      </dsp:nvSpPr>
      <dsp:spPr>
        <a:xfrm>
          <a:off x="5660844" y="2052475"/>
          <a:ext cx="562807" cy="5628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64363-C196-4855-9F0C-5CCF49EC2841}">
      <dsp:nvSpPr>
        <dsp:cNvPr id="0" name=""/>
        <dsp:cNvSpPr/>
      </dsp:nvSpPr>
      <dsp:spPr>
        <a:xfrm>
          <a:off x="6635361" y="1848700"/>
          <a:ext cx="2287271" cy="97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2. Database Setup: 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7 days</a:t>
          </a:r>
          <a:endParaRPr lang="en-US" sz="1500" kern="1200" dirty="0"/>
        </a:p>
      </dsp:txBody>
      <dsp:txXfrm>
        <a:off x="6635361" y="1848700"/>
        <a:ext cx="2287271" cy="970357"/>
      </dsp:txXfrm>
    </dsp:sp>
    <dsp:sp modelId="{294CFC06-9E32-4D8A-91CA-B2BCA6F0CCF5}">
      <dsp:nvSpPr>
        <dsp:cNvPr id="0" name=""/>
        <dsp:cNvSpPr/>
      </dsp:nvSpPr>
      <dsp:spPr>
        <a:xfrm>
          <a:off x="1592967" y="3612577"/>
          <a:ext cx="970357" cy="97035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29FF9-E831-4BE3-A36A-6644EA9B4D9B}">
      <dsp:nvSpPr>
        <dsp:cNvPr id="0" name=""/>
        <dsp:cNvSpPr/>
      </dsp:nvSpPr>
      <dsp:spPr>
        <a:xfrm>
          <a:off x="1796742" y="3816352"/>
          <a:ext cx="562807" cy="5628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393AD-3EE3-43F9-A972-7797D4DE2EB5}">
      <dsp:nvSpPr>
        <dsp:cNvPr id="0" name=""/>
        <dsp:cNvSpPr/>
      </dsp:nvSpPr>
      <dsp:spPr>
        <a:xfrm>
          <a:off x="2771258" y="3612577"/>
          <a:ext cx="2287271" cy="97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3. Login System: 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6 days</a:t>
          </a:r>
          <a:endParaRPr lang="en-US" sz="1500" kern="1200" dirty="0"/>
        </a:p>
      </dsp:txBody>
      <dsp:txXfrm>
        <a:off x="2771258" y="3612577"/>
        <a:ext cx="2287271" cy="970357"/>
      </dsp:txXfrm>
    </dsp:sp>
    <dsp:sp modelId="{25E612AF-A0B2-4253-80CC-68EE204CE6DF}">
      <dsp:nvSpPr>
        <dsp:cNvPr id="0" name=""/>
        <dsp:cNvSpPr/>
      </dsp:nvSpPr>
      <dsp:spPr>
        <a:xfrm>
          <a:off x="5457069" y="3612577"/>
          <a:ext cx="970357" cy="97035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A51FF1-6B2E-4895-AF48-173C22C186FD}">
      <dsp:nvSpPr>
        <dsp:cNvPr id="0" name=""/>
        <dsp:cNvSpPr/>
      </dsp:nvSpPr>
      <dsp:spPr>
        <a:xfrm>
          <a:off x="5660844" y="3816352"/>
          <a:ext cx="562807" cy="5628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484D5-C73E-4624-A63E-2A0DCA856DFA}">
      <dsp:nvSpPr>
        <dsp:cNvPr id="0" name=""/>
        <dsp:cNvSpPr/>
      </dsp:nvSpPr>
      <dsp:spPr>
        <a:xfrm>
          <a:off x="6635361" y="3612577"/>
          <a:ext cx="2287271" cy="97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4. Basic Dashboard: 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4 days</a:t>
          </a:r>
          <a:endParaRPr lang="en-US" sz="1500" kern="1200" dirty="0"/>
        </a:p>
      </dsp:txBody>
      <dsp:txXfrm>
        <a:off x="6635361" y="3612577"/>
        <a:ext cx="2287271" cy="9703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E3BF7-EB28-4835-AE16-E61D4F4CA934}">
      <dsp:nvSpPr>
        <dsp:cNvPr id="0" name=""/>
        <dsp:cNvSpPr/>
      </dsp:nvSpPr>
      <dsp:spPr>
        <a:xfrm>
          <a:off x="1592967" y="84824"/>
          <a:ext cx="970357" cy="97035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C8BB5-8B79-42FA-AE8E-4CA8F4140E1C}">
      <dsp:nvSpPr>
        <dsp:cNvPr id="0" name=""/>
        <dsp:cNvSpPr/>
      </dsp:nvSpPr>
      <dsp:spPr>
        <a:xfrm>
          <a:off x="1796742" y="288599"/>
          <a:ext cx="562807" cy="562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4246B-B42F-478E-B149-5CDCD51FCAEB}">
      <dsp:nvSpPr>
        <dsp:cNvPr id="0" name=""/>
        <dsp:cNvSpPr/>
      </dsp:nvSpPr>
      <dsp:spPr>
        <a:xfrm>
          <a:off x="2771258" y="84824"/>
          <a:ext cx="2287271" cy="97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Duration: 12 workdays</a:t>
          </a:r>
          <a:endParaRPr lang="en-US" sz="1500" kern="1200" dirty="0"/>
        </a:p>
      </dsp:txBody>
      <dsp:txXfrm>
        <a:off x="2771258" y="84824"/>
        <a:ext cx="2287271" cy="970357"/>
      </dsp:txXfrm>
    </dsp:sp>
    <dsp:sp modelId="{D1DAA068-B8F5-474C-83BA-05D2F3777343}">
      <dsp:nvSpPr>
        <dsp:cNvPr id="0" name=""/>
        <dsp:cNvSpPr/>
      </dsp:nvSpPr>
      <dsp:spPr>
        <a:xfrm>
          <a:off x="5457069" y="84824"/>
          <a:ext cx="970357" cy="97035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EB8315-CB65-444D-A6D4-3C3021888260}">
      <dsp:nvSpPr>
        <dsp:cNvPr id="0" name=""/>
        <dsp:cNvSpPr/>
      </dsp:nvSpPr>
      <dsp:spPr>
        <a:xfrm>
          <a:off x="5660844" y="288599"/>
          <a:ext cx="562807" cy="5628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93563-4BD5-4C26-8464-E0164BC57341}">
      <dsp:nvSpPr>
        <dsp:cNvPr id="0" name=""/>
        <dsp:cNvSpPr/>
      </dsp:nvSpPr>
      <dsp:spPr>
        <a:xfrm>
          <a:off x="6635361" y="84824"/>
          <a:ext cx="2287271" cy="97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On (60% velocity) Days of actual work: 4 (Four Team Members) * 12 * 0.60 = 29 Days</a:t>
          </a:r>
          <a:endParaRPr lang="en-US" sz="1500" b="1" kern="1200" dirty="0"/>
        </a:p>
      </dsp:txBody>
      <dsp:txXfrm>
        <a:off x="6635361" y="84824"/>
        <a:ext cx="2287271" cy="970357"/>
      </dsp:txXfrm>
    </dsp:sp>
    <dsp:sp modelId="{1D6BB948-60B2-4163-8C06-74E8A9211640}">
      <dsp:nvSpPr>
        <dsp:cNvPr id="0" name=""/>
        <dsp:cNvSpPr/>
      </dsp:nvSpPr>
      <dsp:spPr>
        <a:xfrm>
          <a:off x="1592967" y="1848700"/>
          <a:ext cx="970357" cy="97035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4032A-F230-447D-A745-929243BA4B0F}">
      <dsp:nvSpPr>
        <dsp:cNvPr id="0" name=""/>
        <dsp:cNvSpPr/>
      </dsp:nvSpPr>
      <dsp:spPr>
        <a:xfrm>
          <a:off x="1796742" y="2052475"/>
          <a:ext cx="562807" cy="5628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4AA71-2887-468D-9B73-4EC1B440FD4E}">
      <dsp:nvSpPr>
        <dsp:cNvPr id="0" name=""/>
        <dsp:cNvSpPr/>
      </dsp:nvSpPr>
      <dsp:spPr>
        <a:xfrm>
          <a:off x="2771258" y="1848700"/>
          <a:ext cx="2287271" cy="97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1. UI for trading functions: 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4 days</a:t>
          </a:r>
          <a:endParaRPr lang="en-US" sz="1500" kern="1200" dirty="0"/>
        </a:p>
      </dsp:txBody>
      <dsp:txXfrm>
        <a:off x="2771258" y="1848700"/>
        <a:ext cx="2287271" cy="970357"/>
      </dsp:txXfrm>
    </dsp:sp>
    <dsp:sp modelId="{A009EAC9-FDD7-4B8C-A162-DDCF04A62ACF}">
      <dsp:nvSpPr>
        <dsp:cNvPr id="0" name=""/>
        <dsp:cNvSpPr/>
      </dsp:nvSpPr>
      <dsp:spPr>
        <a:xfrm>
          <a:off x="5457069" y="1848700"/>
          <a:ext cx="970357" cy="97035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66DE27-8EFE-43AD-81AF-71C9609560B3}">
      <dsp:nvSpPr>
        <dsp:cNvPr id="0" name=""/>
        <dsp:cNvSpPr/>
      </dsp:nvSpPr>
      <dsp:spPr>
        <a:xfrm>
          <a:off x="5660844" y="2052475"/>
          <a:ext cx="562807" cy="5628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64363-C196-4855-9F0C-5CCF49EC2841}">
      <dsp:nvSpPr>
        <dsp:cNvPr id="0" name=""/>
        <dsp:cNvSpPr/>
      </dsp:nvSpPr>
      <dsp:spPr>
        <a:xfrm>
          <a:off x="6635361" y="1848700"/>
          <a:ext cx="2287271" cy="97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2. Real-time Currency Exchange Rates Viewing: 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8 days</a:t>
          </a:r>
          <a:endParaRPr lang="en-US" sz="1500" kern="1200" dirty="0"/>
        </a:p>
      </dsp:txBody>
      <dsp:txXfrm>
        <a:off x="6635361" y="1848700"/>
        <a:ext cx="2287271" cy="970357"/>
      </dsp:txXfrm>
    </dsp:sp>
    <dsp:sp modelId="{294CFC06-9E32-4D8A-91CA-B2BCA6F0CCF5}">
      <dsp:nvSpPr>
        <dsp:cNvPr id="0" name=""/>
        <dsp:cNvSpPr/>
      </dsp:nvSpPr>
      <dsp:spPr>
        <a:xfrm>
          <a:off x="1592967" y="3612577"/>
          <a:ext cx="970357" cy="97035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29FF9-E831-4BE3-A36A-6644EA9B4D9B}">
      <dsp:nvSpPr>
        <dsp:cNvPr id="0" name=""/>
        <dsp:cNvSpPr/>
      </dsp:nvSpPr>
      <dsp:spPr>
        <a:xfrm>
          <a:off x="1796742" y="3816352"/>
          <a:ext cx="562807" cy="5628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393AD-3EE3-43F9-A972-7797D4DE2EB5}">
      <dsp:nvSpPr>
        <dsp:cNvPr id="0" name=""/>
        <dsp:cNvSpPr/>
      </dsp:nvSpPr>
      <dsp:spPr>
        <a:xfrm>
          <a:off x="2771258" y="3612577"/>
          <a:ext cx="2287271" cy="97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3. Cryptocurrency Chatroom Trading: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9 days</a:t>
          </a:r>
          <a:endParaRPr lang="en-US" sz="1500" kern="1200" dirty="0"/>
        </a:p>
      </dsp:txBody>
      <dsp:txXfrm>
        <a:off x="2771258" y="3612577"/>
        <a:ext cx="2287271" cy="970357"/>
      </dsp:txXfrm>
    </dsp:sp>
    <dsp:sp modelId="{25E612AF-A0B2-4253-80CC-68EE204CE6DF}">
      <dsp:nvSpPr>
        <dsp:cNvPr id="0" name=""/>
        <dsp:cNvSpPr/>
      </dsp:nvSpPr>
      <dsp:spPr>
        <a:xfrm>
          <a:off x="5457069" y="3612577"/>
          <a:ext cx="970357" cy="97035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A51FF1-6B2E-4895-AF48-173C22C186FD}">
      <dsp:nvSpPr>
        <dsp:cNvPr id="0" name=""/>
        <dsp:cNvSpPr/>
      </dsp:nvSpPr>
      <dsp:spPr>
        <a:xfrm>
          <a:off x="5660844" y="3816352"/>
          <a:ext cx="562807" cy="5628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484D5-C73E-4624-A63E-2A0DCA856DFA}">
      <dsp:nvSpPr>
        <dsp:cNvPr id="0" name=""/>
        <dsp:cNvSpPr/>
      </dsp:nvSpPr>
      <dsp:spPr>
        <a:xfrm>
          <a:off x="6635361" y="3612577"/>
          <a:ext cx="2287271" cy="97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User</a:t>
          </a:r>
          <a:r>
            <a:rPr lang="en-US" sz="1500" b="1" kern="1200" baseline="0" dirty="0"/>
            <a:t> communication and chatting: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baseline="0" dirty="0"/>
            <a:t>8 days</a:t>
          </a:r>
          <a:endParaRPr lang="en-US" sz="1500" b="1" kern="1200" dirty="0"/>
        </a:p>
      </dsp:txBody>
      <dsp:txXfrm>
        <a:off x="6635361" y="3612577"/>
        <a:ext cx="2287271" cy="9703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27B82-ADED-4002-851E-AB6C547EBDD8}">
      <dsp:nvSpPr>
        <dsp:cNvPr id="0" name=""/>
        <dsp:cNvSpPr/>
      </dsp:nvSpPr>
      <dsp:spPr>
        <a:xfrm>
          <a:off x="2790313" y="582888"/>
          <a:ext cx="4488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805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2731" y="626211"/>
        <a:ext cx="23970" cy="4794"/>
      </dsp:txXfrm>
    </dsp:sp>
    <dsp:sp modelId="{905BA192-7740-43A4-A4D6-4AD25EE7D60B}">
      <dsp:nvSpPr>
        <dsp:cNvPr id="0" name=""/>
        <dsp:cNvSpPr/>
      </dsp:nvSpPr>
      <dsp:spPr>
        <a:xfrm>
          <a:off x="707739" y="3296"/>
          <a:ext cx="2084373" cy="1250624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136" tIns="107210" rIns="102136" bIns="10721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project requires incremental and iterative development</a:t>
          </a:r>
        </a:p>
      </dsp:txBody>
      <dsp:txXfrm>
        <a:off x="707739" y="3296"/>
        <a:ext cx="2084373" cy="1250624"/>
      </dsp:txXfrm>
    </dsp:sp>
    <dsp:sp modelId="{D668B472-08E2-4355-B31E-FD81CD122481}">
      <dsp:nvSpPr>
        <dsp:cNvPr id="0" name=""/>
        <dsp:cNvSpPr/>
      </dsp:nvSpPr>
      <dsp:spPr>
        <a:xfrm>
          <a:off x="1749926" y="1252120"/>
          <a:ext cx="2563779" cy="448805"/>
        </a:xfrm>
        <a:custGeom>
          <a:avLst/>
          <a:gdLst/>
          <a:ahLst/>
          <a:cxnLst/>
          <a:rect l="0" t="0" r="0" b="0"/>
          <a:pathLst>
            <a:path>
              <a:moveTo>
                <a:pt x="2563779" y="0"/>
              </a:moveTo>
              <a:lnTo>
                <a:pt x="2563779" y="241502"/>
              </a:lnTo>
              <a:lnTo>
                <a:pt x="0" y="241502"/>
              </a:lnTo>
              <a:lnTo>
                <a:pt x="0" y="448805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239713"/>
              <a:satOff val="-23280"/>
              <a:lumOff val="1960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66611" y="1474126"/>
        <a:ext cx="130410" cy="4794"/>
      </dsp:txXfrm>
    </dsp:sp>
    <dsp:sp modelId="{0DCECE76-46F0-49C4-BFA3-6A0E93E12DCD}">
      <dsp:nvSpPr>
        <dsp:cNvPr id="0" name=""/>
        <dsp:cNvSpPr/>
      </dsp:nvSpPr>
      <dsp:spPr>
        <a:xfrm>
          <a:off x="3271519" y="3296"/>
          <a:ext cx="2084373" cy="1250624"/>
        </a:xfrm>
        <a:prstGeom prst="rect">
          <a:avLst/>
        </a:prstGeom>
        <a:solidFill>
          <a:schemeClr val="accent1">
            <a:shade val="50000"/>
            <a:hueOff val="196550"/>
            <a:satOff val="-20659"/>
            <a:lumOff val="1782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136" tIns="107210" rIns="102136" bIns="10721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project needs continuous feedback</a:t>
          </a:r>
        </a:p>
      </dsp:txBody>
      <dsp:txXfrm>
        <a:off x="3271519" y="3296"/>
        <a:ext cx="2084373" cy="1250624"/>
      </dsp:txXfrm>
    </dsp:sp>
    <dsp:sp modelId="{27FD20EF-3080-438C-A3F5-CA977B4FF5D8}">
      <dsp:nvSpPr>
        <dsp:cNvPr id="0" name=""/>
        <dsp:cNvSpPr/>
      </dsp:nvSpPr>
      <dsp:spPr>
        <a:xfrm>
          <a:off x="2790313" y="2312919"/>
          <a:ext cx="4488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805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479426"/>
              <a:satOff val="-46561"/>
              <a:lumOff val="3921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2731" y="2356241"/>
        <a:ext cx="23970" cy="4794"/>
      </dsp:txXfrm>
    </dsp:sp>
    <dsp:sp modelId="{E8E56452-5505-4270-9A6A-861F5A45820C}">
      <dsp:nvSpPr>
        <dsp:cNvPr id="0" name=""/>
        <dsp:cNvSpPr/>
      </dsp:nvSpPr>
      <dsp:spPr>
        <a:xfrm>
          <a:off x="707739" y="1733326"/>
          <a:ext cx="2084373" cy="1250624"/>
        </a:xfrm>
        <a:prstGeom prst="rect">
          <a:avLst/>
        </a:prstGeom>
        <a:solidFill>
          <a:schemeClr val="accent1">
            <a:shade val="50000"/>
            <a:hueOff val="393099"/>
            <a:satOff val="-41319"/>
            <a:lumOff val="356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136" tIns="107210" rIns="102136" bIns="10721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Our project requirements might evolve and change.</a:t>
          </a:r>
        </a:p>
      </dsp:txBody>
      <dsp:txXfrm>
        <a:off x="707739" y="1733326"/>
        <a:ext cx="2084373" cy="1250624"/>
      </dsp:txXfrm>
    </dsp:sp>
    <dsp:sp modelId="{307A3CED-5A28-4A52-83A3-5F242C7B3DD4}">
      <dsp:nvSpPr>
        <dsp:cNvPr id="0" name=""/>
        <dsp:cNvSpPr/>
      </dsp:nvSpPr>
      <dsp:spPr>
        <a:xfrm>
          <a:off x="1749926" y="2982151"/>
          <a:ext cx="2563779" cy="448805"/>
        </a:xfrm>
        <a:custGeom>
          <a:avLst/>
          <a:gdLst/>
          <a:ahLst/>
          <a:cxnLst/>
          <a:rect l="0" t="0" r="0" b="0"/>
          <a:pathLst>
            <a:path>
              <a:moveTo>
                <a:pt x="2563779" y="0"/>
              </a:moveTo>
              <a:lnTo>
                <a:pt x="2563779" y="241502"/>
              </a:lnTo>
              <a:lnTo>
                <a:pt x="0" y="241502"/>
              </a:lnTo>
              <a:lnTo>
                <a:pt x="0" y="448805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479426"/>
              <a:satOff val="-46561"/>
              <a:lumOff val="3921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66611" y="3204157"/>
        <a:ext cx="130410" cy="4794"/>
      </dsp:txXfrm>
    </dsp:sp>
    <dsp:sp modelId="{903763C8-3929-4B6B-9860-75E6616D1558}">
      <dsp:nvSpPr>
        <dsp:cNvPr id="0" name=""/>
        <dsp:cNvSpPr/>
      </dsp:nvSpPr>
      <dsp:spPr>
        <a:xfrm>
          <a:off x="3271519" y="1733326"/>
          <a:ext cx="2084373" cy="1250624"/>
        </a:xfrm>
        <a:prstGeom prst="rect">
          <a:avLst/>
        </a:prstGeom>
        <a:solidFill>
          <a:schemeClr val="accent1">
            <a:shade val="50000"/>
            <a:hueOff val="589649"/>
            <a:satOff val="-61978"/>
            <a:lumOff val="534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136" tIns="107210" rIns="102136" bIns="10721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project is for educational purposes not commercial, so it allows for flexibility in responding to changes.</a:t>
          </a:r>
        </a:p>
      </dsp:txBody>
      <dsp:txXfrm>
        <a:off x="3271519" y="1733326"/>
        <a:ext cx="2084373" cy="1250624"/>
      </dsp:txXfrm>
    </dsp:sp>
    <dsp:sp modelId="{966B322B-8C3C-460A-B417-52627A22D328}">
      <dsp:nvSpPr>
        <dsp:cNvPr id="0" name=""/>
        <dsp:cNvSpPr/>
      </dsp:nvSpPr>
      <dsp:spPr>
        <a:xfrm>
          <a:off x="2790313" y="4042949"/>
          <a:ext cx="4488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805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239713"/>
              <a:satOff val="-23280"/>
              <a:lumOff val="1960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2731" y="4086272"/>
        <a:ext cx="23970" cy="4794"/>
      </dsp:txXfrm>
    </dsp:sp>
    <dsp:sp modelId="{B8A1BDF9-2699-44A2-96C8-427C26CDD682}">
      <dsp:nvSpPr>
        <dsp:cNvPr id="0" name=""/>
        <dsp:cNvSpPr/>
      </dsp:nvSpPr>
      <dsp:spPr>
        <a:xfrm>
          <a:off x="707739" y="3463357"/>
          <a:ext cx="2084373" cy="1250624"/>
        </a:xfrm>
        <a:prstGeom prst="rect">
          <a:avLst/>
        </a:prstGeom>
        <a:solidFill>
          <a:schemeClr val="accent1">
            <a:shade val="50000"/>
            <a:hueOff val="393099"/>
            <a:satOff val="-41319"/>
            <a:lumOff val="356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136" tIns="107210" rIns="102136" bIns="10721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Scrum emphasizes teamwork, active learning, accountability, and iterative progress.</a:t>
          </a:r>
        </a:p>
      </dsp:txBody>
      <dsp:txXfrm>
        <a:off x="707739" y="3463357"/>
        <a:ext cx="2084373" cy="1250624"/>
      </dsp:txXfrm>
    </dsp:sp>
    <dsp:sp modelId="{0D940585-E032-4F49-8B9B-950217C3C557}">
      <dsp:nvSpPr>
        <dsp:cNvPr id="0" name=""/>
        <dsp:cNvSpPr/>
      </dsp:nvSpPr>
      <dsp:spPr>
        <a:xfrm>
          <a:off x="3271519" y="3463357"/>
          <a:ext cx="2084373" cy="1250624"/>
        </a:xfrm>
        <a:prstGeom prst="rect">
          <a:avLst/>
        </a:prstGeom>
        <a:solidFill>
          <a:schemeClr val="accent1">
            <a:shade val="50000"/>
            <a:hueOff val="196550"/>
            <a:satOff val="-20659"/>
            <a:lumOff val="1782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136" tIns="107210" rIns="102136" bIns="10721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 customers are directly involved in the project cycle. </a:t>
          </a:r>
        </a:p>
      </dsp:txBody>
      <dsp:txXfrm>
        <a:off x="3271519" y="3463357"/>
        <a:ext cx="2084373" cy="12506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06B461-1A48-4864-9B21-E13703EED185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22DD0-5F34-43A7-9263-F9B34384B42B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85962-3827-499B-A5B6-0286342878A1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Scrum Master:  Ahmed</a:t>
          </a:r>
        </a:p>
      </dsp:txBody>
      <dsp:txXfrm>
        <a:off x="1844034" y="682"/>
        <a:ext cx="4401230" cy="1596566"/>
      </dsp:txXfrm>
    </dsp:sp>
    <dsp:sp modelId="{3FB16120-E4F9-4B8D-86C7-F2C1AA40B1CD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69C96-C6B9-443D-B058-C63D6FB57CCE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3CEAE-EA42-4BA3-9DDA-566332B74358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Product Owner:  </a:t>
          </a:r>
          <a:r>
            <a:rPr lang="en-US" sz="2500" kern="1200" dirty="0" err="1"/>
            <a:t>Ameya</a:t>
          </a:r>
          <a:endParaRPr lang="en-US" sz="2500" kern="1200" dirty="0"/>
        </a:p>
      </dsp:txBody>
      <dsp:txXfrm>
        <a:off x="1844034" y="1996390"/>
        <a:ext cx="4401230" cy="1596566"/>
      </dsp:txXfrm>
    </dsp:sp>
    <dsp:sp modelId="{5066C968-E1B8-478A-A110-7C758707F9FC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7D0BC6-C446-40BF-8FC7-1B106BFF7611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72F9E1-B54D-444E-B665-4956A7F588A5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Development Team: Divya, Clement, </a:t>
          </a:r>
          <a:r>
            <a:rPr lang="en-US" sz="2500" kern="1200" dirty="0" err="1"/>
            <a:t>Ameya</a:t>
          </a:r>
          <a:r>
            <a:rPr lang="en-US" sz="2500" kern="1200" dirty="0"/>
            <a:t>, Ahmed</a:t>
          </a:r>
        </a:p>
      </dsp:txBody>
      <dsp:txXfrm>
        <a:off x="1844034" y="3992098"/>
        <a:ext cx="4401230" cy="15965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A55886-3663-4DFB-8BD1-7DC0CA3102F3}">
      <dsp:nvSpPr>
        <dsp:cNvPr id="0" name=""/>
        <dsp:cNvSpPr/>
      </dsp:nvSpPr>
      <dsp:spPr>
        <a:xfrm>
          <a:off x="0" y="2364"/>
          <a:ext cx="5827644" cy="4188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16896-1F66-4A69-AD26-48E76C4D6D81}">
      <dsp:nvSpPr>
        <dsp:cNvPr id="0" name=""/>
        <dsp:cNvSpPr/>
      </dsp:nvSpPr>
      <dsp:spPr>
        <a:xfrm>
          <a:off x="126699" y="96603"/>
          <a:ext cx="230587" cy="2303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29311-9A3B-469E-802A-6A27184DE41C}">
      <dsp:nvSpPr>
        <dsp:cNvPr id="0" name=""/>
        <dsp:cNvSpPr/>
      </dsp:nvSpPr>
      <dsp:spPr>
        <a:xfrm>
          <a:off x="483986" y="2364"/>
          <a:ext cx="5307380" cy="484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253" tIns="51253" rIns="51253" bIns="5125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Total: 41 days (until 04/17/2024 when Milestone 2.0 is due)</a:t>
          </a:r>
          <a:endParaRPr lang="en-US" sz="1400" kern="1200"/>
        </a:p>
      </dsp:txBody>
      <dsp:txXfrm>
        <a:off x="483986" y="2364"/>
        <a:ext cx="5307380" cy="484284"/>
      </dsp:txXfrm>
    </dsp:sp>
    <dsp:sp modelId="{2BFFF00D-419B-4322-9331-CF092FDAAB1E}">
      <dsp:nvSpPr>
        <dsp:cNvPr id="0" name=""/>
        <dsp:cNvSpPr/>
      </dsp:nvSpPr>
      <dsp:spPr>
        <a:xfrm>
          <a:off x="0" y="607720"/>
          <a:ext cx="5827644" cy="4188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9D0073-8D16-469A-9B0F-B4B0856BC575}">
      <dsp:nvSpPr>
        <dsp:cNvPr id="0" name=""/>
        <dsp:cNvSpPr/>
      </dsp:nvSpPr>
      <dsp:spPr>
        <a:xfrm>
          <a:off x="126699" y="701959"/>
          <a:ext cx="230587" cy="2303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D6181-7CB0-41D2-AC85-B62A62C04FFA}">
      <dsp:nvSpPr>
        <dsp:cNvPr id="0" name=""/>
        <dsp:cNvSpPr/>
      </dsp:nvSpPr>
      <dsp:spPr>
        <a:xfrm>
          <a:off x="483986" y="607720"/>
          <a:ext cx="5307380" cy="484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253" tIns="51253" rIns="51253" bIns="5125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Iteration 1: Transaction History and Portfolio Management: 23 days.</a:t>
          </a:r>
          <a:endParaRPr lang="en-US" sz="1400" kern="1200"/>
        </a:p>
      </dsp:txBody>
      <dsp:txXfrm>
        <a:off x="483986" y="607720"/>
        <a:ext cx="5307380" cy="484284"/>
      </dsp:txXfrm>
    </dsp:sp>
    <dsp:sp modelId="{4B234765-DADC-4DDD-8D1D-4407CC0BA04B}">
      <dsp:nvSpPr>
        <dsp:cNvPr id="0" name=""/>
        <dsp:cNvSpPr/>
      </dsp:nvSpPr>
      <dsp:spPr>
        <a:xfrm>
          <a:off x="0" y="1213076"/>
          <a:ext cx="5827644" cy="4188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9D2C9-9673-46C7-9868-91A5C9B65828}">
      <dsp:nvSpPr>
        <dsp:cNvPr id="0" name=""/>
        <dsp:cNvSpPr/>
      </dsp:nvSpPr>
      <dsp:spPr>
        <a:xfrm>
          <a:off x="126699" y="1307315"/>
          <a:ext cx="230587" cy="2303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3BAA5-D88F-419C-A551-DAD617E5936A}">
      <dsp:nvSpPr>
        <dsp:cNvPr id="0" name=""/>
        <dsp:cNvSpPr/>
      </dsp:nvSpPr>
      <dsp:spPr>
        <a:xfrm>
          <a:off x="483986" y="1213076"/>
          <a:ext cx="5307380" cy="484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253" tIns="51253" rIns="51253" bIns="5125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23 working days (at 60% velocity): </a:t>
          </a:r>
          <a:endParaRPr lang="en-US" sz="1400" kern="1200"/>
        </a:p>
      </dsp:txBody>
      <dsp:txXfrm>
        <a:off x="483986" y="1213076"/>
        <a:ext cx="5307380" cy="484284"/>
      </dsp:txXfrm>
    </dsp:sp>
    <dsp:sp modelId="{A76F9677-4858-476A-804C-C70F14EBA5B8}">
      <dsp:nvSpPr>
        <dsp:cNvPr id="0" name=""/>
        <dsp:cNvSpPr/>
      </dsp:nvSpPr>
      <dsp:spPr>
        <a:xfrm>
          <a:off x="0" y="1818432"/>
          <a:ext cx="5827644" cy="4188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7CAE8-DD90-4050-A4FE-E5FC90D827D9}">
      <dsp:nvSpPr>
        <dsp:cNvPr id="0" name=""/>
        <dsp:cNvSpPr/>
      </dsp:nvSpPr>
      <dsp:spPr>
        <a:xfrm>
          <a:off x="126699" y="1912671"/>
          <a:ext cx="230587" cy="2303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7091D-0739-4FA1-8751-D9D49295057E}">
      <dsp:nvSpPr>
        <dsp:cNvPr id="0" name=""/>
        <dsp:cNvSpPr/>
      </dsp:nvSpPr>
      <dsp:spPr>
        <a:xfrm>
          <a:off x="483986" y="1818432"/>
          <a:ext cx="5307380" cy="484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253" tIns="51253" rIns="51253" bIns="5125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4 (Four Team Members) * 23 * 0.60 = 55 Days</a:t>
          </a:r>
          <a:endParaRPr lang="en-US" sz="1400" kern="1200"/>
        </a:p>
      </dsp:txBody>
      <dsp:txXfrm>
        <a:off x="483986" y="1818432"/>
        <a:ext cx="5307380" cy="484284"/>
      </dsp:txXfrm>
    </dsp:sp>
    <dsp:sp modelId="{2FF77D67-5C5A-4241-9791-1FC9EA23C393}">
      <dsp:nvSpPr>
        <dsp:cNvPr id="0" name=""/>
        <dsp:cNvSpPr/>
      </dsp:nvSpPr>
      <dsp:spPr>
        <a:xfrm>
          <a:off x="0" y="2423788"/>
          <a:ext cx="5827644" cy="4188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9172D-5DAE-49F2-B9BF-95DBAFAB0237}">
      <dsp:nvSpPr>
        <dsp:cNvPr id="0" name=""/>
        <dsp:cNvSpPr/>
      </dsp:nvSpPr>
      <dsp:spPr>
        <a:xfrm>
          <a:off x="126699" y="2518027"/>
          <a:ext cx="230587" cy="2303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CE008-AE72-4593-8D2B-C48047D00BA9}">
      <dsp:nvSpPr>
        <dsp:cNvPr id="0" name=""/>
        <dsp:cNvSpPr/>
      </dsp:nvSpPr>
      <dsp:spPr>
        <a:xfrm>
          <a:off x="483986" y="2423788"/>
          <a:ext cx="5307380" cy="484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253" tIns="51253" rIns="51253" bIns="5125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Iteration 2:  User communication and forum: 18 days.</a:t>
          </a:r>
          <a:endParaRPr lang="en-US" sz="1400" kern="1200"/>
        </a:p>
      </dsp:txBody>
      <dsp:txXfrm>
        <a:off x="483986" y="2423788"/>
        <a:ext cx="5307380" cy="484284"/>
      </dsp:txXfrm>
    </dsp:sp>
    <dsp:sp modelId="{DE569A34-2F96-403E-B6D9-0E5E9416659F}">
      <dsp:nvSpPr>
        <dsp:cNvPr id="0" name=""/>
        <dsp:cNvSpPr/>
      </dsp:nvSpPr>
      <dsp:spPr>
        <a:xfrm>
          <a:off x="0" y="3029144"/>
          <a:ext cx="5827644" cy="4188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F0A22-8308-4FBF-8522-2E3D9C169193}">
      <dsp:nvSpPr>
        <dsp:cNvPr id="0" name=""/>
        <dsp:cNvSpPr/>
      </dsp:nvSpPr>
      <dsp:spPr>
        <a:xfrm>
          <a:off x="126699" y="3123383"/>
          <a:ext cx="230587" cy="2303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0B9FF-3A98-4960-84C7-D8E010925F18}">
      <dsp:nvSpPr>
        <dsp:cNvPr id="0" name=""/>
        <dsp:cNvSpPr/>
      </dsp:nvSpPr>
      <dsp:spPr>
        <a:xfrm>
          <a:off x="483986" y="3029144"/>
          <a:ext cx="5307380" cy="484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253" tIns="51253" rIns="51253" bIns="5125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18 working days (at 60% velocity): </a:t>
          </a:r>
          <a:endParaRPr lang="en-US" sz="1400" kern="1200"/>
        </a:p>
      </dsp:txBody>
      <dsp:txXfrm>
        <a:off x="483986" y="3029144"/>
        <a:ext cx="5307380" cy="484284"/>
      </dsp:txXfrm>
    </dsp:sp>
    <dsp:sp modelId="{A9A6402C-8DB7-45EB-ABEA-DD2F652ED173}">
      <dsp:nvSpPr>
        <dsp:cNvPr id="0" name=""/>
        <dsp:cNvSpPr/>
      </dsp:nvSpPr>
      <dsp:spPr>
        <a:xfrm>
          <a:off x="0" y="3634500"/>
          <a:ext cx="5827644" cy="4188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9290B-8875-4F58-9E9B-F25E2F402FC1}">
      <dsp:nvSpPr>
        <dsp:cNvPr id="0" name=""/>
        <dsp:cNvSpPr/>
      </dsp:nvSpPr>
      <dsp:spPr>
        <a:xfrm>
          <a:off x="126699" y="3728739"/>
          <a:ext cx="230587" cy="23036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C494D-F7CD-4B1B-B472-57CE26F656C0}">
      <dsp:nvSpPr>
        <dsp:cNvPr id="0" name=""/>
        <dsp:cNvSpPr/>
      </dsp:nvSpPr>
      <dsp:spPr>
        <a:xfrm>
          <a:off x="483986" y="3634500"/>
          <a:ext cx="5307380" cy="484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253" tIns="51253" rIns="51253" bIns="5125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4 (Four Team Members) * 18 * 0.60 = 43 Days</a:t>
          </a:r>
          <a:endParaRPr lang="en-US" sz="1400" kern="1200"/>
        </a:p>
      </dsp:txBody>
      <dsp:txXfrm>
        <a:off x="483986" y="3634500"/>
        <a:ext cx="5307380" cy="484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E9CB6-0328-7346-0535-12BA60183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6C532-DD34-EB85-3D25-BAB88F7E00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26653-DD15-CE1D-20FB-92E54793A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26/08/1445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9A6B1-51EA-AD7B-9F1D-66FCC8D6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53560-F4E0-F54D-EF36-9F162E99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2809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3DB38-E2C2-C34F-BADB-30F9E897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31DC6-6D45-BED3-BF0A-BDDBA98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0CC27-F0F5-3775-745B-C9FBA63C4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26/08/1445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68B98-50B2-8CCC-DDC7-4C4B0E489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61947-59BF-9068-F4AB-45E526A6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37749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5BCD5C-AFD8-8A3A-3FB4-616171328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5CC625-11F7-1CEF-7445-A32CCC8CA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CA5F2-D186-C554-ACB6-E031BB2D7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26/08/1445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5062A-AB42-566F-0C81-288F8479D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1353D-4BDB-16C3-2BFB-9A92D7B2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83022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7152-68C1-3124-57C5-DB68CC9CE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18B2A-14D0-8D5B-CD52-212C488A1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0B4DE-4470-7971-E7FA-CF0ED1AC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26/08/1445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F7F83-B61C-8903-0BF3-277F93538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2477B-06F0-272D-7906-D584AE283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23155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A370-58DF-6E50-BE7E-E0D6A4D31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40D71-E1B1-30DC-67A4-7850BAF4C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15080-D116-3412-6F3D-5208705E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26/08/1445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ED1BD-0D6E-2D1B-AA7B-521A52C7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ED42C-BAE5-DF2F-4E39-4B600873D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101434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8DFE5-361C-28B5-F243-2DFE488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1A893-7C1E-6FF0-D800-44AB78F69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47CFC-2B94-774B-E676-25F714DAB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E6F52-789D-C7B2-4E24-763FDAC4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26/08/1445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22332-A9A5-8CB6-B8CD-46019B5D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892CF-61DB-42C6-BCBD-15D3AD8E9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919679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0F85-1354-9FC0-00FB-8055A7EA1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80141-5397-5357-9198-D75EB0047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CE263-087A-E04D-880F-FFF4978EB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E1672E-1DA0-67D0-5314-25E50A376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08525-57DE-7CE8-490E-7697479D1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5326E3-EA81-1ACA-B06C-865CECC30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26/08/1445</a:t>
            </a:fld>
            <a:endParaRPr lang="ar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A03BC9-4CE6-460C-5A06-882D3FF71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B8DB07-257A-AC84-EBCE-1A2EE6102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140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2C80-02D2-3F58-548B-390204CFF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8FB25-7C38-1180-D0A2-3F7E70B1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26/08/1445</a:t>
            </a:fld>
            <a:endParaRPr lang="ar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77A3FB-665D-9248-C4D6-E918CDF65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9BFFE-7554-FDB1-E163-98EDFB06E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4006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67E1CD-9742-18AD-F45C-886B7FCB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26/08/1445</a:t>
            </a:fld>
            <a:endParaRPr lang="ar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DD01B4-5119-0765-B083-102F7D7CA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FD0BE-BD33-935D-3F08-C42708F8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168590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2579A-5C62-421F-2DE7-E7626EB4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02055-6253-F307-001B-18C29E84F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DA7BF-34C3-B4B2-5359-7FF37436A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C1899-FAFC-7606-D08F-4353C5EA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26/08/1445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2FEA9-DEFF-4DB0-E6E4-4B3CBC4B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36B36-4816-689E-CB04-3411972C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94544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B04A-C621-A73C-9A6D-C3D00333F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F9583D-E425-89E3-9679-8E6CC2652D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C5BC8-8E85-E590-5A96-25619CA0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69AD14-8514-E5E0-6E12-04F2BB4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27B0-5116-4B93-A017-BE069C2E0427}" type="datetimeFigureOut">
              <a:rPr lang="ar-SA" smtClean="0"/>
              <a:t>26/08/1445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BD77F-70DB-2BFE-D081-7F433E4D1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0ABC0-857A-FC79-B08E-3032BEF5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37696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C1AAE5-F36E-3027-2AE7-2D88996B1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124FA-88CE-7C84-DF70-B474C9215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05D20-5B37-EBB9-CB0B-54F2469957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9D27B0-5116-4B93-A017-BE069C2E0427}" type="datetimeFigureOut">
              <a:rPr lang="ar-SA" smtClean="0"/>
              <a:t>26/08/1445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E716D-87E2-0E82-88BE-8A69AEE3F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C6936-BB26-FB28-C92C-705F1EC63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F00747-48CF-4DE5-B395-B58374F3235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1518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6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digital stock market graph">
            <a:extLst>
              <a:ext uri="{FF2B5EF4-FFF2-40B4-BE49-F238E27FC236}">
                <a16:creationId xmlns:a16="http://schemas.microsoft.com/office/drawing/2014/main" id="{76EAD210-65CE-99F7-646C-6AD7A010C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67" t="2852" r="593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0D1BC-4CD1-177E-1DEA-A78003B63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700" b="0" i="0" dirty="0">
                <a:effectLst/>
                <a:latin typeface="Söhne"/>
              </a:rPr>
              <a:t>Virtual Currency Exchange Platform (VCEP)</a:t>
            </a:r>
            <a:br>
              <a:rPr lang="en-US" sz="3700" b="0" i="0" dirty="0">
                <a:effectLst/>
                <a:latin typeface="Söhne"/>
              </a:rPr>
            </a:br>
            <a:br>
              <a:rPr lang="en-US" sz="3700" b="0" i="0" dirty="0">
                <a:effectLst/>
                <a:latin typeface="Söhne"/>
              </a:rPr>
            </a:br>
            <a:r>
              <a:rPr lang="en-US" sz="3600" b="0" i="0" dirty="0">
                <a:effectLst/>
                <a:latin typeface="Söhne"/>
              </a:rPr>
              <a:t>A Web-based Virtual Currency Exchange for IST303 Course</a:t>
            </a:r>
            <a:endParaRPr lang="ar-SA" sz="3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CC17F-7391-7027-CEFD-CE5EED385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b="0" i="0">
                <a:effectLst/>
                <a:latin typeface="Söhne"/>
              </a:rPr>
              <a:t>Group 4 Members: Ahmed, Ameya, Clement, Divya</a:t>
            </a:r>
            <a:endParaRPr lang="ar-SA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880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76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598F4-2213-1847-D1B4-AC705A3FD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6" y="365125"/>
            <a:ext cx="11683014" cy="1325563"/>
          </a:xfrm>
        </p:spPr>
        <p:txBody>
          <a:bodyPr>
            <a:noAutofit/>
          </a:bodyPr>
          <a:lstStyle/>
          <a:p>
            <a:r>
              <a:rPr lang="en-US" sz="3600" b="1" i="0" dirty="0">
                <a:solidFill>
                  <a:srgbClr val="1F2328"/>
                </a:solidFill>
                <a:effectLst/>
                <a:latin typeface="-apple-system"/>
              </a:rPr>
              <a:t>Iteration 2: Real-time Data and Basic Trading Functionality</a:t>
            </a:r>
            <a:br>
              <a:rPr lang="en-US" sz="3600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ar-SA" sz="36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CF5F29-B0AB-4810-9A8B-513861012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8104114"/>
              </p:ext>
            </p:extLst>
          </p:nvPr>
        </p:nvGraphicFramePr>
        <p:xfrm>
          <a:off x="838200" y="1509204"/>
          <a:ext cx="10515600" cy="4667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653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B21495-2FFB-4EE5-177A-44DAA6031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CB350223-A0BB-047B-C0A7-9369737E5D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37708-8009-22B7-5DCA-9D4879296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Burndown Chart iteration2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33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779AD-3928-A679-D586-F5D3D378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451" y="200154"/>
            <a:ext cx="4140014" cy="1330839"/>
          </a:xfrm>
        </p:spPr>
        <p:txBody>
          <a:bodyPr>
            <a:normAutofit/>
          </a:bodyPr>
          <a:lstStyle/>
          <a:p>
            <a:r>
              <a:rPr lang="en-US" sz="3400" dirty="0"/>
              <a:t>Agile Development Methodology (</a:t>
            </a:r>
            <a:r>
              <a:rPr lang="en-US" sz="3400" b="0" i="0" dirty="0">
                <a:effectLst/>
                <a:latin typeface="Söhne"/>
              </a:rPr>
              <a:t>Scrum)</a:t>
            </a:r>
            <a:r>
              <a:rPr lang="en-US" sz="3400" dirty="0"/>
              <a:t> </a:t>
            </a:r>
            <a:endParaRPr lang="ar-SA" sz="3400" dirty="0"/>
          </a:p>
        </p:txBody>
      </p:sp>
      <p:pic>
        <p:nvPicPr>
          <p:cNvPr id="5" name="Picture 4" descr="People at the meeting desk">
            <a:extLst>
              <a:ext uri="{FF2B5EF4-FFF2-40B4-BE49-F238E27FC236}">
                <a16:creationId xmlns:a16="http://schemas.microsoft.com/office/drawing/2014/main" id="{5D5E1932-2D56-5C29-BBA6-10B1B432A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9" r="26222"/>
          <a:stretch/>
        </p:blipFill>
        <p:spPr>
          <a:xfrm>
            <a:off x="20" y="10"/>
            <a:ext cx="5956897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AB7A42D5-38B4-68B1-6B9B-E6CB55DCB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8055962"/>
              </p:ext>
            </p:extLst>
          </p:nvPr>
        </p:nvGraphicFramePr>
        <p:xfrm>
          <a:off x="5956917" y="1731147"/>
          <a:ext cx="6063633" cy="4717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8406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2BDA4-88CD-B02A-5C6A-08A8404C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US"/>
              <a:t>Sprint Planning and Meetings:</a:t>
            </a:r>
            <a:endParaRPr lang="ar-SA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9A85457-FD87-3EDA-2514-6C750936C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05" y="2314575"/>
            <a:ext cx="5413393" cy="3862387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To make sure Scrum framework is followed: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Firstly, the team creates a sprint goal and allocates tasks within team capacity.</a:t>
            </a:r>
          </a:p>
          <a:p>
            <a:r>
              <a:rPr lang="en-US" sz="2000" dirty="0"/>
              <a:t>The team tracks tasks using </a:t>
            </a:r>
            <a:r>
              <a:rPr lang="en-US" sz="2000"/>
              <a:t>different tools</a:t>
            </a:r>
            <a:r>
              <a:rPr lang="en-US" sz="2000" dirty="0"/>
              <a:t>.</a:t>
            </a:r>
          </a:p>
          <a:p>
            <a:r>
              <a:rPr lang="en-US" sz="2000" dirty="0"/>
              <a:t> The team meets twice weekly to track tasks and sprint backlog.</a:t>
            </a:r>
          </a:p>
          <a:p>
            <a:pPr marL="0" indent="0">
              <a:buNone/>
            </a:pPr>
            <a:endParaRPr lang="ar-SA" sz="20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283FA3F-40F3-31E1-6EFB-EE3B25B1F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47" b="1"/>
          <a:stretch/>
        </p:blipFill>
        <p:spPr>
          <a:xfrm>
            <a:off x="6970610" y="533401"/>
            <a:ext cx="5027731" cy="2619374"/>
          </a:xfrm>
          <a:prstGeom prst="rect">
            <a:avLst/>
          </a:prstGeom>
        </p:spPr>
      </p:pic>
      <p:pic>
        <p:nvPicPr>
          <p:cNvPr id="17" name="Picture 16" descr="Curved section of an athletics track in a sport stadium">
            <a:extLst>
              <a:ext uri="{FF2B5EF4-FFF2-40B4-BE49-F238E27FC236}">
                <a16:creationId xmlns:a16="http://schemas.microsoft.com/office/drawing/2014/main" id="{63EA414E-A39F-9801-923D-91A18C4CB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69" b="10525"/>
          <a:stretch/>
        </p:blipFill>
        <p:spPr>
          <a:xfrm>
            <a:off x="7153275" y="3660381"/>
            <a:ext cx="4395258" cy="229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78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53F0B-9017-5ACA-743E-D5FE68B31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Tasks Tracking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A838EDE-B77A-EB3C-D974-8CC3694E7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7" y="2642616"/>
            <a:ext cx="5302622" cy="3605784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78DDAE-2A97-5062-C381-66C585ABC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3"/>
          <a:stretch/>
        </p:blipFill>
        <p:spPr>
          <a:xfrm>
            <a:off x="6254496" y="2719956"/>
            <a:ext cx="5614416" cy="345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2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298785-4DF4-E875-6C17-265A6E817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D1AD9-E324-18F8-91FF-0E227319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Tasks Tracking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DA611-0CA7-1499-9986-4D943B09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 dirty="0"/>
              <a:t>We used burn-down charts to visually document sprint progress and facilitate discussions during Scrum events.</a:t>
            </a:r>
          </a:p>
          <a:p>
            <a:pPr marL="0" indent="0">
              <a:buNone/>
            </a:pPr>
            <a:endParaRPr lang="ar-SA" sz="2200" dirty="0"/>
          </a:p>
        </p:txBody>
      </p:sp>
      <p:pic>
        <p:nvPicPr>
          <p:cNvPr id="10" name="Picture 9" descr="A graph on a graph&#10;&#10;Description automatically generated">
            <a:extLst>
              <a:ext uri="{FF2B5EF4-FFF2-40B4-BE49-F238E27FC236}">
                <a16:creationId xmlns:a16="http://schemas.microsoft.com/office/drawing/2014/main" id="{04B0A4B8-EFB6-8C1B-C31F-7112B7B8D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42" y="2290936"/>
            <a:ext cx="9316123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04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1C5EF2-F427-93D4-278E-6D6C718FD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ED678-6472-08D4-90E9-B193EA2C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391694" cy="1149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There is a folder in the project repo for all meeting records.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23A24A6-6E1B-DEBE-D23C-4CD968583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8" y="2666573"/>
            <a:ext cx="5131088" cy="3027342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C1D673-D20C-61BF-E9D9-9204B419CF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" t="3830" r="16365" b="18118"/>
          <a:stretch/>
        </p:blipFill>
        <p:spPr>
          <a:xfrm>
            <a:off x="6051261" y="2200274"/>
            <a:ext cx="5903489" cy="401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8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DFD05-8EB5-67C7-96A5-3D19E95A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7"/>
            <a:ext cx="8520303" cy="2514949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We used GitHub discussions and project announcements for team encouragement.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19" y="170310"/>
            <a:ext cx="2514948" cy="2174333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A screenshot of a social media post">
            <a:extLst>
              <a:ext uri="{FF2B5EF4-FFF2-40B4-BE49-F238E27FC236}">
                <a16:creationId xmlns:a16="http://schemas.microsoft.com/office/drawing/2014/main" id="{D2120FE7-D116-EA3E-1ADA-00D8C8CF1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9" y="3786037"/>
            <a:ext cx="5166360" cy="1851797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DD4AAA4-FEF5-049B-0E56-8FF34B94E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41" y="3814281"/>
            <a:ext cx="5166360" cy="179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52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1D1AB-31E2-AC4A-ACE1-63E16A29C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r>
              <a:rPr lang="en-US" dirty="0"/>
              <a:t>Roles and Responsibilities:</a:t>
            </a:r>
            <a:endParaRPr lang="ar-SA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5950C6C7-2B9D-4A51-F0B6-62A473016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0423815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5194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5997E-07A2-4408-8242-A7FDE641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6602" y="3051590"/>
            <a:ext cx="5134928" cy="16446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Demo</a:t>
            </a:r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CA34D616-6782-8839-BAAD-6B92431AD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62326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8FEBAE-46B1-794D-A44C-5E4FE1C77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97E8A-AE0E-72AF-4FAD-EC2979850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/>
              <a:t>Outline</a:t>
            </a:r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136FC-40FD-A932-959F-F2A92BC27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Introduction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Application Features Overview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User Stories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Milestone 1.0 Overview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Agile Development Methodology (Scrum)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Sprint Planning and Meetings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Tasks Tracking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Scrum Roles and Responsibilities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Project Demo and code explanation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Milestone 2.0 Overview </a:t>
            </a:r>
          </a:p>
        </p:txBody>
      </p:sp>
      <p:pic>
        <p:nvPicPr>
          <p:cNvPr id="14" name="Picture 13" descr="A digital stock market graph">
            <a:extLst>
              <a:ext uri="{FF2B5EF4-FFF2-40B4-BE49-F238E27FC236}">
                <a16:creationId xmlns:a16="http://schemas.microsoft.com/office/drawing/2014/main" id="{C671C41B-2F5D-F096-21FF-E27C54E1D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15" r="1357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737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64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8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92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2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88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96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84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36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88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numbers art">
            <a:extLst>
              <a:ext uri="{FF2B5EF4-FFF2-40B4-BE49-F238E27FC236}">
                <a16:creationId xmlns:a16="http://schemas.microsoft.com/office/drawing/2014/main" id="{E1DDD03A-A7B3-7448-D3F7-A8113915F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61" r="29680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978C2-014B-9715-7845-16F4CBA2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b="0" i="0" dirty="0">
                <a:effectLst/>
                <a:latin typeface="Söhne"/>
              </a:rPr>
              <a:t>Milestone 2.0</a:t>
            </a:r>
            <a:endParaRPr lang="ar-S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83C1A-5340-763F-F56E-655031E14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b="1" i="0" dirty="0">
                <a:effectLst/>
                <a:latin typeface="-apple-system"/>
              </a:rPr>
              <a:t>Transaction History: </a:t>
            </a:r>
            <a:r>
              <a:rPr lang="en-US" sz="2000" b="0" i="0" dirty="0">
                <a:effectLst/>
                <a:latin typeface="-apple-system"/>
              </a:rPr>
              <a:t>Track and display the history of user transactions.</a:t>
            </a:r>
          </a:p>
          <a:p>
            <a:pPr marL="0" indent="0">
              <a:buNone/>
            </a:pPr>
            <a:endParaRPr lang="en-US" sz="2000" b="0" i="0" dirty="0">
              <a:effectLst/>
              <a:latin typeface="-apple-system"/>
            </a:endParaRPr>
          </a:p>
          <a:p>
            <a:r>
              <a:rPr lang="en-US" sz="2000" b="1" i="0" dirty="0">
                <a:effectLst/>
                <a:latin typeface="-apple-system"/>
              </a:rPr>
              <a:t>User Portfolio Management:</a:t>
            </a:r>
            <a:r>
              <a:rPr lang="en-US" sz="2000" b="1" dirty="0">
                <a:latin typeface="-apple-system"/>
              </a:rPr>
              <a:t> </a:t>
            </a:r>
            <a:r>
              <a:rPr lang="en-US" sz="2000" b="0" i="0" dirty="0">
                <a:effectLst/>
                <a:latin typeface="-apple-system"/>
              </a:rPr>
              <a:t>Allow users to view their current virtual currency holdings.</a:t>
            </a:r>
          </a:p>
          <a:p>
            <a:pPr marL="0" indent="0">
              <a:buNone/>
            </a:pPr>
            <a:endParaRPr lang="en-US" sz="2000" b="0" i="0" dirty="0">
              <a:effectLst/>
              <a:latin typeface="-apple-system"/>
            </a:endParaRPr>
          </a:p>
          <a:p>
            <a:r>
              <a:rPr lang="en-US" sz="2000" b="1" i="0" dirty="0">
                <a:effectLst/>
                <a:latin typeface="-apple-system"/>
              </a:rPr>
              <a:t>User communication forum: </a:t>
            </a:r>
            <a:r>
              <a:rPr lang="en-US" sz="2000" dirty="0">
                <a:latin typeface="-apple-system"/>
              </a:rPr>
              <a:t>Allow users to communicate with each other.</a:t>
            </a:r>
            <a:endParaRPr lang="en-US" sz="2000" b="0" i="0" dirty="0">
              <a:effectLst/>
              <a:latin typeface="-apple-system"/>
            </a:endParaRPr>
          </a:p>
          <a:p>
            <a:endParaRPr lang="en-US" sz="2000" b="0" i="0" dirty="0">
              <a:effectLst/>
              <a:latin typeface="-apple-system"/>
            </a:endParaRPr>
          </a:p>
          <a:p>
            <a:endParaRPr lang="en-US" sz="2000" dirty="0">
              <a:latin typeface="-apple-system"/>
            </a:endParaRPr>
          </a:p>
          <a:p>
            <a:endParaRPr lang="en-US" sz="2000" b="0" i="0" dirty="0">
              <a:effectLst/>
              <a:latin typeface="-apple-system"/>
            </a:endParaRPr>
          </a:p>
          <a:p>
            <a:pPr marL="0" indent="0">
              <a:buNone/>
            </a:pPr>
            <a:endParaRPr lang="en-US" sz="2000" dirty="0">
              <a:latin typeface="-apple-system"/>
            </a:endParaRPr>
          </a:p>
          <a:p>
            <a:pPr marL="0" indent="0">
              <a:buNone/>
            </a:pPr>
            <a:endParaRPr lang="en-US" sz="2000" b="1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07576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57F600-EF1C-F2B3-1555-CCBB93F7E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BF0F4E97-E194-4493-885A-6C7C34A44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36E29-1D01-98C8-A40B-93C94DCF9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734" y="463485"/>
            <a:ext cx="3905296" cy="758458"/>
          </a:xfrm>
        </p:spPr>
        <p:txBody>
          <a:bodyPr anchor="b">
            <a:normAutofit/>
          </a:bodyPr>
          <a:lstStyle/>
          <a:p>
            <a:r>
              <a:rPr lang="en-US" b="0" i="0" dirty="0">
                <a:effectLst/>
                <a:latin typeface="Söhne"/>
              </a:rPr>
              <a:t>Milestone 2.0</a:t>
            </a:r>
            <a:endParaRPr lang="ar-SA" dirty="0"/>
          </a:p>
        </p:txBody>
      </p:sp>
      <p:graphicFrame>
        <p:nvGraphicFramePr>
          <p:cNvPr id="67" name="Content Placeholder 2">
            <a:extLst>
              <a:ext uri="{FF2B5EF4-FFF2-40B4-BE49-F238E27FC236}">
                <a16:creationId xmlns:a16="http://schemas.microsoft.com/office/drawing/2014/main" id="{9714A9ED-7088-0450-0793-DA46D8E69A9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356003" y="1570038"/>
          <a:ext cx="5827644" cy="4121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A graph with numbers and dots">
            <a:extLst>
              <a:ext uri="{FF2B5EF4-FFF2-40B4-BE49-F238E27FC236}">
                <a16:creationId xmlns:a16="http://schemas.microsoft.com/office/drawing/2014/main" id="{ECDFD792-AB27-A399-B97E-CDD93C47BD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1" y="238524"/>
            <a:ext cx="6015091" cy="3392088"/>
          </a:xfrm>
          <a:prstGeom prst="rect">
            <a:avLst/>
          </a:prstGeom>
        </p:spPr>
      </p:pic>
      <p:pic>
        <p:nvPicPr>
          <p:cNvPr id="12" name="Picture 11" descr="A graph with blue dots and numbers">
            <a:extLst>
              <a:ext uri="{FF2B5EF4-FFF2-40B4-BE49-F238E27FC236}">
                <a16:creationId xmlns:a16="http://schemas.microsoft.com/office/drawing/2014/main" id="{76559254-25C8-11CF-EFEF-69A46CA7D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0" y="3465912"/>
            <a:ext cx="6015092" cy="33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04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D0C3DE-0D18-AB93-C098-18F09C3F8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Presentation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B25A6-01C8-D842-4749-039DF2F56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5729" y="4165152"/>
            <a:ext cx="5760846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15680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52EA1-E7BE-145F-C3C1-FCFC0715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b="0" i="0">
                <a:effectLst/>
                <a:latin typeface="Söhne"/>
              </a:rPr>
              <a:t>Introduction </a:t>
            </a:r>
            <a:endParaRPr lang="ar-SA" sz="5400"/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4ABE0B20-5DC4-7400-B02B-16FDCDA7F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97" r="2397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283FE-9D20-B7A1-A915-CCF687BDF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1394" y="2655918"/>
            <a:ext cx="6497478" cy="35345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0" i="0" dirty="0">
                <a:effectLst/>
                <a:latin typeface="Söhne"/>
              </a:rPr>
              <a:t>The objective of the project is to create a web-based platform for simulating the experience of trading virtual currencies, including functionalities like currency conversion, tracking currency values, and managing virtual portfolios.</a:t>
            </a:r>
            <a:endParaRPr lang="ar-SA" sz="2400" dirty="0"/>
          </a:p>
        </p:txBody>
      </p:sp>
    </p:spTree>
    <p:extLst>
      <p:ext uri="{BB962C8B-B14F-4D97-AF65-F5344CB8AC3E}">
        <p14:creationId xmlns:p14="http://schemas.microsoft.com/office/powerpoint/2010/main" val="2791934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7ACB6-1314-2A6E-D2D9-37E02080C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b="1" i="0" dirty="0">
                <a:effectLst/>
                <a:latin typeface="Söhne"/>
              </a:rPr>
              <a:t>Application Features Overview</a:t>
            </a:r>
            <a:endParaRPr lang="ar-SA" sz="5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53841A-8581-4FAD-BFF4-B85E435C80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95606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98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1BB0-4686-820E-B561-39F7AD62B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i="0" dirty="0">
                <a:effectLst/>
                <a:latin typeface="Söhne"/>
              </a:rPr>
              <a:t>User Stories</a:t>
            </a:r>
            <a:endParaRPr lang="ar-SA" sz="5400" dirty="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5D923-675A-723A-D69F-5C50E4709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2799588"/>
            <a:ext cx="4914899" cy="3478911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sz="1800" b="1" i="0" dirty="0">
                <a:effectLst/>
                <a:latin typeface="-apple-system"/>
              </a:rPr>
              <a:t>As a user, I want to be able to register an account using my email and password.</a:t>
            </a:r>
          </a:p>
          <a:p>
            <a:pPr>
              <a:buFont typeface="+mj-lt"/>
              <a:buAutoNum type="arabicPeriod"/>
            </a:pPr>
            <a:r>
              <a:rPr lang="en-US" sz="1800" b="1" i="0" dirty="0">
                <a:effectLst/>
                <a:latin typeface="-apple-system"/>
              </a:rPr>
              <a:t>As a user, I want to be able to log in to my account using my email and password to access my dashboard.</a:t>
            </a:r>
          </a:p>
          <a:p>
            <a:pPr>
              <a:buFont typeface="+mj-lt"/>
              <a:buAutoNum type="arabicPeriod"/>
            </a:pPr>
            <a:r>
              <a:rPr lang="en-US" sz="1800" b="1" i="0" dirty="0">
                <a:effectLst/>
                <a:latin typeface="-apple-system"/>
              </a:rPr>
              <a:t>As a logged-in user, I want to access a dashboard that shows an overview of my account.</a:t>
            </a:r>
          </a:p>
          <a:p>
            <a:pPr>
              <a:buFont typeface="+mj-lt"/>
              <a:buAutoNum type="arabicPeriod"/>
            </a:pPr>
            <a:r>
              <a:rPr lang="en-US" sz="1800" b="1" i="0" dirty="0">
                <a:effectLst/>
                <a:latin typeface="-apple-system"/>
              </a:rPr>
              <a:t>As a user, I want to view real-time currency exchange rates to make informed trading decisions.</a:t>
            </a:r>
          </a:p>
          <a:p>
            <a:pPr>
              <a:buFont typeface="+mj-lt"/>
              <a:buAutoNum type="arabicPeriod"/>
            </a:pPr>
            <a:r>
              <a:rPr lang="en-US" sz="1800" b="1" i="0" dirty="0">
                <a:effectLst/>
                <a:latin typeface="-apple-system"/>
              </a:rPr>
              <a:t>As a user, I want to be able to buy virtual currencies at the current market rate.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D47AAD47-53CC-E17B-8B86-8E1D493C8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2581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FC0523-0B1A-3DA7-998D-B34144D74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4A8E7-ED04-2A76-F8E8-2EA0678E2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i="0">
                <a:effectLst/>
                <a:latin typeface="Söhne"/>
              </a:rPr>
              <a:t>User Stories</a:t>
            </a:r>
            <a:endParaRPr lang="ar-SA" sz="540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9234A-9901-C9E5-EF7E-15DA2F88B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718" y="2752078"/>
            <a:ext cx="4838331" cy="3558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i="0" dirty="0">
                <a:effectLst/>
                <a:latin typeface="-apple-system"/>
              </a:rPr>
              <a:t>6. As a user, I want to be able to sell virtual currencies at the current market rate.</a:t>
            </a:r>
          </a:p>
          <a:p>
            <a:pPr marL="0" indent="0">
              <a:buNone/>
            </a:pPr>
            <a:r>
              <a:rPr lang="en-US" sz="1800" b="1" dirty="0">
                <a:latin typeface="-apple-system"/>
              </a:rPr>
              <a:t>7. </a:t>
            </a:r>
            <a:r>
              <a:rPr lang="en-US" sz="1800" b="1" i="0" dirty="0">
                <a:effectLst/>
                <a:latin typeface="-apple-system"/>
              </a:rPr>
              <a:t>As a user, I want to view my transaction history to track my past activities.</a:t>
            </a:r>
          </a:p>
          <a:p>
            <a:pPr marL="0" indent="0">
              <a:buNone/>
            </a:pPr>
            <a:r>
              <a:rPr lang="en-US" sz="1800" b="1" i="0" dirty="0">
                <a:effectLst/>
                <a:latin typeface="-apple-system"/>
              </a:rPr>
              <a:t>8. As a user, I want to see the current value of my portfolio, so that I know the performance of my investments.</a:t>
            </a:r>
          </a:p>
          <a:p>
            <a:pPr marL="0" indent="0">
              <a:buNone/>
            </a:pPr>
            <a:r>
              <a:rPr lang="en-US" sz="1800" b="1" dirty="0">
                <a:latin typeface="-apple-system"/>
              </a:rPr>
              <a:t>9. </a:t>
            </a:r>
            <a:r>
              <a:rPr lang="en-US" sz="1800" b="1" i="0" dirty="0">
                <a:effectLst/>
                <a:latin typeface="-apple-system"/>
              </a:rPr>
              <a:t>As a user, I want to be able to communicate with other users.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F553E8A6-E01D-5534-0723-0EA8AFF37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69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B726D7-30C1-F340-6DAB-23EC4E84E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i="0" dirty="0">
                <a:effectLst/>
                <a:latin typeface="Söhne"/>
              </a:rPr>
              <a:t>Milestone 1.0 </a:t>
            </a:r>
            <a:endParaRPr lang="ar-SA" sz="5400" dirty="0"/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7549-D0BC-B842-595C-D4048A55D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700" b="1" i="0" dirty="0">
                <a:effectLst/>
                <a:latin typeface="-apple-system"/>
              </a:rPr>
              <a:t>Total: 23 days (until 03/06/2024 when Milestone 1 is due)</a:t>
            </a:r>
          </a:p>
          <a:p>
            <a:pPr marL="0" indent="0">
              <a:buNone/>
            </a:pPr>
            <a:endParaRPr lang="en-US" sz="1700" b="1" i="0" dirty="0">
              <a:effectLst/>
              <a:latin typeface="-apple-system"/>
            </a:endParaRPr>
          </a:p>
          <a:p>
            <a:r>
              <a:rPr lang="en-US" sz="1700" b="1" i="0" dirty="0">
                <a:effectLst/>
                <a:latin typeface="-apple-system"/>
              </a:rPr>
              <a:t>Iteration 1: </a:t>
            </a:r>
            <a:r>
              <a:rPr lang="en-US" sz="1700" i="0" dirty="0">
                <a:effectLst/>
                <a:latin typeface="-apple-system"/>
              </a:rPr>
              <a:t>User Account Management and Dashboard</a:t>
            </a:r>
          </a:p>
          <a:p>
            <a:r>
              <a:rPr lang="en-US" sz="1700" dirty="0"/>
              <a:t>Duration: </a:t>
            </a:r>
            <a:r>
              <a:rPr lang="en-US" sz="1700" b="1" i="0" dirty="0">
                <a:effectLst/>
                <a:latin typeface="-apple-system"/>
              </a:rPr>
              <a:t>11 days.</a:t>
            </a:r>
          </a:p>
          <a:p>
            <a:endParaRPr lang="en-US" sz="1700" dirty="0"/>
          </a:p>
          <a:p>
            <a:r>
              <a:rPr lang="en-US" sz="1700" b="1" dirty="0"/>
              <a:t>Iteration 2:</a:t>
            </a:r>
            <a:r>
              <a:rPr lang="en-US" sz="1700" dirty="0"/>
              <a:t> </a:t>
            </a:r>
            <a:r>
              <a:rPr lang="en-US" sz="1700" i="0" dirty="0">
                <a:effectLst/>
                <a:latin typeface="-apple-system"/>
              </a:rPr>
              <a:t>Real-time Data and Basic Trading Functionality</a:t>
            </a:r>
          </a:p>
          <a:p>
            <a:r>
              <a:rPr lang="en-US" sz="1700" dirty="0"/>
              <a:t>Duration: </a:t>
            </a:r>
            <a:r>
              <a:rPr lang="en-US" sz="1700" b="1" i="0" dirty="0">
                <a:effectLst/>
                <a:latin typeface="-apple-system"/>
              </a:rPr>
              <a:t>12 days.</a:t>
            </a:r>
          </a:p>
        </p:txBody>
      </p:sp>
      <p:pic>
        <p:nvPicPr>
          <p:cNvPr id="14" name="Picture 13" descr="Calendar on table">
            <a:extLst>
              <a:ext uri="{FF2B5EF4-FFF2-40B4-BE49-F238E27FC236}">
                <a16:creationId xmlns:a16="http://schemas.microsoft.com/office/drawing/2014/main" id="{7AE486D3-FD67-DD36-23EE-3C80F1A57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850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598F4-2213-1847-D1B4-AC705A3FD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i="0">
                <a:solidFill>
                  <a:srgbClr val="1F2328"/>
                </a:solidFill>
                <a:effectLst/>
                <a:latin typeface="-apple-system"/>
              </a:rPr>
              <a:t>Iteration 1: User Account Management and Dashboard</a:t>
            </a:r>
            <a:br>
              <a:rPr lang="en-US" sz="3200" b="1" i="0">
                <a:effectLst/>
                <a:latin typeface="-apple-system"/>
              </a:rPr>
            </a:br>
            <a:endParaRPr lang="ar-SA" sz="3200">
              <a:cs typeface="Times New Roman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CF5F29-B0AB-4810-9A8B-513861012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743289"/>
              </p:ext>
            </p:extLst>
          </p:nvPr>
        </p:nvGraphicFramePr>
        <p:xfrm>
          <a:off x="838200" y="1509204"/>
          <a:ext cx="10515600" cy="4667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2145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6D133351-5392-2CBC-DCD6-7ED58509A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B08C5-2FFE-5D35-7AFB-0A1CDCC9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Burndown Chart iteration1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62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f1456f4-02d9-46c9-b415-ab10da14614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8294BA5FCC0449BE6DCAB7D93500EE" ma:contentTypeVersion="7" ma:contentTypeDescription="Create a new document." ma:contentTypeScope="" ma:versionID="635879f0ad68e0951c53fa344dd2b5be">
  <xsd:schema xmlns:xsd="http://www.w3.org/2001/XMLSchema" xmlns:xs="http://www.w3.org/2001/XMLSchema" xmlns:p="http://schemas.microsoft.com/office/2006/metadata/properties" xmlns:ns3="1f1456f4-02d9-46c9-b415-ab10da146147" xmlns:ns4="723fa74e-48ab-4c02-bfc5-4a771b2a8e6a" targetNamespace="http://schemas.microsoft.com/office/2006/metadata/properties" ma:root="true" ma:fieldsID="1608ca2566ea01d35ec8a267592a00c2" ns3:_="" ns4:_="">
    <xsd:import namespace="1f1456f4-02d9-46c9-b415-ab10da146147"/>
    <xsd:import namespace="723fa74e-48ab-4c02-bfc5-4a771b2a8e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456f4-02d9-46c9-b415-ab10da1461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3fa74e-48ab-4c02-bfc5-4a771b2a8e6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BC47E3-5CA9-4293-AE8F-642D87CA97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F654AD-D7A7-4BCD-8DA1-1582DFEAB55D}">
  <ds:schemaRefs>
    <ds:schemaRef ds:uri="http://purl.org/dc/elements/1.1/"/>
    <ds:schemaRef ds:uri="http://schemas.microsoft.com/office/2006/metadata/properties"/>
    <ds:schemaRef ds:uri="723fa74e-48ab-4c02-bfc5-4a771b2a8e6a"/>
    <ds:schemaRef ds:uri="http://purl.org/dc/terms/"/>
    <ds:schemaRef ds:uri="1f1456f4-02d9-46c9-b415-ab10da146147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2CFED6-24B2-499A-80CD-623DED79AA86}">
  <ds:schemaRefs>
    <ds:schemaRef ds:uri="1f1456f4-02d9-46c9-b415-ab10da146147"/>
    <ds:schemaRef ds:uri="723fa74e-48ab-4c02-bfc5-4a771b2a8e6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804</Words>
  <Application>Microsoft Office PowerPoint</Application>
  <PresentationFormat>Widescreen</PresentationFormat>
  <Paragraphs>109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-apple-system</vt:lpstr>
      <vt:lpstr>Aptos</vt:lpstr>
      <vt:lpstr>Aptos Display</vt:lpstr>
      <vt:lpstr>Arial</vt:lpstr>
      <vt:lpstr>Calibri</vt:lpstr>
      <vt:lpstr>Söhne</vt:lpstr>
      <vt:lpstr>Times New Roman</vt:lpstr>
      <vt:lpstr>Office Theme</vt:lpstr>
      <vt:lpstr>Virtual Currency Exchange Platform (VCEP)  A Web-based Virtual Currency Exchange for IST303 Course</vt:lpstr>
      <vt:lpstr>Outline</vt:lpstr>
      <vt:lpstr>Introduction </vt:lpstr>
      <vt:lpstr>Application Features Overview</vt:lpstr>
      <vt:lpstr>User Stories</vt:lpstr>
      <vt:lpstr>User Stories</vt:lpstr>
      <vt:lpstr>Milestone 1.0 </vt:lpstr>
      <vt:lpstr>Iteration 1: User Account Management and Dashboard </vt:lpstr>
      <vt:lpstr>Burndown Chart iteration1</vt:lpstr>
      <vt:lpstr>Iteration 2: Real-time Data and Basic Trading Functionality </vt:lpstr>
      <vt:lpstr>Burndown Chart iteration2</vt:lpstr>
      <vt:lpstr>Agile Development Methodology (Scrum) </vt:lpstr>
      <vt:lpstr>Sprint Planning and Meetings:</vt:lpstr>
      <vt:lpstr>Tasks Tracking</vt:lpstr>
      <vt:lpstr>Tasks Tracking</vt:lpstr>
      <vt:lpstr>There is a folder in the project repo for all meeting records.</vt:lpstr>
      <vt:lpstr>We used GitHub discussions and project announcements for team encouragement.</vt:lpstr>
      <vt:lpstr>Roles and Responsibilities:</vt:lpstr>
      <vt:lpstr>Project Demo</vt:lpstr>
      <vt:lpstr>Milestone 2.0</vt:lpstr>
      <vt:lpstr>Milestone 2.0</vt:lpstr>
      <vt:lpstr>Presentation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Currency Exchange Platform (VCEP) - A Web-based Virtual Currency Exchange for IST303 Course</dc:title>
  <dc:creator>Ahmed Alanazi</dc:creator>
  <cp:lastModifiedBy>Ahmed Alanazi</cp:lastModifiedBy>
  <cp:revision>2</cp:revision>
  <dcterms:created xsi:type="dcterms:W3CDTF">2024-03-03T00:36:21Z</dcterms:created>
  <dcterms:modified xsi:type="dcterms:W3CDTF">2024-03-07T00:56:34Z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0x010100928294BA5FCC0449BE6DCAB7D93500EE</vt:lpwstr>
  </property>
</Properties>
</file>